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419" r:id="rId2"/>
    <p:sldId id="626" r:id="rId3"/>
    <p:sldId id="627" r:id="rId4"/>
    <p:sldId id="619" r:id="rId5"/>
    <p:sldId id="628" r:id="rId6"/>
    <p:sldId id="620" r:id="rId7"/>
    <p:sldId id="62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5793" autoAdjust="0"/>
  </p:normalViewPr>
  <p:slideViewPr>
    <p:cSldViewPr snapToGrid="0">
      <p:cViewPr varScale="1">
        <p:scale>
          <a:sx n="76" d="100"/>
          <a:sy n="76" d="100"/>
        </p:scale>
        <p:origin x="85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EAB6EE-7021-42B6-832A-B018B85F6FC2}" type="datetimeFigureOut">
              <a:rPr lang="en-US" smtClean="0"/>
              <a:t>10/24/2022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5EF217-7E94-47AD-8480-29998341CE84}" type="slidenum">
              <a:rPr lang="en-US" smtClean="0"/>
              <a:t>‹#›</a:t>
            </a:fld>
            <a:endParaRPr lang="en-US"/>
          </a:p>
        </p:txBody>
      </p:sp>
    </p:spTree>
    <p:extLst>
      <p:ext uri="{BB962C8B-B14F-4D97-AF65-F5344CB8AC3E}">
        <p14:creationId xmlns:p14="http://schemas.microsoft.com/office/powerpoint/2010/main" val="1680994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Introduce yourself.</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***Be sure to update the cover slide to include your full name and date***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Let your audience know what you will be reviewing over the next 20 minutes.</a:t>
            </a:r>
            <a:r>
              <a:rPr lang="en-US" dirty="0">
                <a:effectLst/>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D64D0-2C69-4527-83D1-E8DFDFF7AD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0179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Arial"/>
            </a:endParaRPr>
          </a:p>
          <a:p>
            <a:r>
              <a:rPr lang="en-US" sz="1200" b="1" kern="1200" dirty="0">
                <a:solidFill>
                  <a:schemeClr val="tx1"/>
                </a:solidFill>
                <a:effectLst/>
                <a:latin typeface="+mn-lt"/>
                <a:ea typeface="+mn-ea"/>
                <a:cs typeface="Arial"/>
              </a:rPr>
              <a:t>Local Licensed Sales and Service Reps</a:t>
            </a:r>
            <a:endParaRPr lang="en-US" sz="1200" kern="1200" dirty="0">
              <a:solidFill>
                <a:schemeClr val="tx1"/>
              </a:solidFill>
              <a:effectLst/>
              <a:latin typeface="+mn-lt"/>
              <a:ea typeface="+mn-ea"/>
              <a:cs typeface="Arial"/>
            </a:endParaRPr>
          </a:p>
          <a:p>
            <a:r>
              <a:rPr lang="en-US" sz="1200" b="1" kern="1200" dirty="0">
                <a:solidFill>
                  <a:schemeClr val="tx1"/>
                </a:solidFill>
                <a:effectLst/>
                <a:latin typeface="+mn-lt"/>
                <a:ea typeface="+mn-ea"/>
                <a:cs typeface="Arial"/>
              </a:rPr>
              <a:t>TIP:</a:t>
            </a:r>
            <a:r>
              <a:rPr lang="en-US" sz="1200" kern="1200" dirty="0">
                <a:solidFill>
                  <a:schemeClr val="tx1"/>
                </a:solidFill>
                <a:effectLst/>
                <a:latin typeface="+mn-lt"/>
                <a:ea typeface="+mn-ea"/>
                <a:cs typeface="Arial"/>
              </a:rPr>
              <a:t> This is your opportunity to advocate for your services. This is a major differentiator from your competition, so take this time to express your value as their agent.</a:t>
            </a:r>
          </a:p>
          <a:p>
            <a:r>
              <a:rPr lang="en-US" sz="1200" kern="1200" dirty="0">
                <a:solidFill>
                  <a:schemeClr val="tx1"/>
                </a:solidFill>
                <a:effectLst/>
                <a:latin typeface="+mn-lt"/>
                <a:ea typeface="+mn-ea"/>
                <a:cs typeface="Arial"/>
              </a:rPr>
              <a:t> </a:t>
            </a:r>
            <a:endParaRPr lang="en-US" sz="1200" b="1" kern="1200" dirty="0">
              <a:solidFill>
                <a:schemeClr val="tx1"/>
              </a:solidFill>
              <a:effectLst/>
              <a:latin typeface="+mn-lt"/>
              <a:ea typeface="+mn-ea"/>
              <a:cs typeface="Arial"/>
            </a:endParaRPr>
          </a:p>
          <a:p>
            <a:r>
              <a:rPr lang="en-US" sz="1200" b="1" kern="1200" dirty="0">
                <a:solidFill>
                  <a:schemeClr val="tx1"/>
                </a:solidFill>
                <a:effectLst/>
                <a:latin typeface="+mn-lt"/>
                <a:ea typeface="+mn-ea"/>
                <a:cs typeface="Arial"/>
              </a:rPr>
              <a:t>Accident Forgiveness</a:t>
            </a:r>
            <a:endParaRPr lang="en-US" sz="1200" kern="1200" dirty="0">
              <a:solidFill>
                <a:schemeClr val="tx1"/>
              </a:solidFill>
              <a:effectLst/>
              <a:latin typeface="+mn-lt"/>
              <a:ea typeface="+mn-ea"/>
              <a:cs typeface="Arial"/>
            </a:endParaRPr>
          </a:p>
          <a:p>
            <a:r>
              <a:rPr lang="en-US" sz="1200" kern="1200" dirty="0">
                <a:solidFill>
                  <a:schemeClr val="tx1"/>
                </a:solidFill>
                <a:effectLst/>
                <a:latin typeface="+mn-lt"/>
                <a:ea typeface="+mn-ea"/>
                <a:cs typeface="Arial"/>
              </a:rPr>
              <a:t>With Accident Forgiveness, we won't raise your price due to your first accident if your driving record is accident-free and violation-free for five years, whether you've been with Liberty Mutual or a prior insurance carrier. If you qualify, you'll receive this benefit at no extra cost.</a:t>
            </a:r>
          </a:p>
          <a:p>
            <a:endParaRPr lang="en-US" sz="1200" b="1" kern="1200" dirty="0">
              <a:solidFill>
                <a:schemeClr val="tx1"/>
              </a:solidFill>
              <a:effectLst/>
              <a:latin typeface="+mn-lt"/>
              <a:ea typeface="+mn-ea"/>
              <a:cs typeface="Arial"/>
            </a:endParaRPr>
          </a:p>
          <a:p>
            <a:r>
              <a:rPr lang="en-US" sz="1200" b="1" kern="1200" dirty="0">
                <a:solidFill>
                  <a:schemeClr val="tx1"/>
                </a:solidFill>
                <a:effectLst/>
                <a:latin typeface="+mn-lt"/>
                <a:ea typeface="+mn-ea"/>
                <a:cs typeface="Arial"/>
              </a:rPr>
              <a:t>New Car Replacement</a:t>
            </a:r>
            <a:endParaRPr lang="en-US" sz="1200" kern="1200" dirty="0">
              <a:solidFill>
                <a:schemeClr val="tx1"/>
              </a:solidFill>
              <a:effectLst/>
              <a:latin typeface="+mn-lt"/>
              <a:ea typeface="+mn-ea"/>
              <a:cs typeface="Arial"/>
            </a:endParaRPr>
          </a:p>
          <a:p>
            <a:r>
              <a:rPr lang="en-US" sz="1200" kern="1200" dirty="0">
                <a:solidFill>
                  <a:schemeClr val="tx1"/>
                </a:solidFill>
                <a:effectLst/>
                <a:latin typeface="+mn-lt"/>
                <a:ea typeface="+mn-ea"/>
                <a:cs typeface="Arial"/>
              </a:rPr>
              <a:t>New Car Replacement is a standard feature on Liberty Mutual auto policies. If your car is totaled in the first year, you'll get the money for a brand new car, not just the depreciated value.</a:t>
            </a:r>
            <a:r>
              <a:rPr lang="en-US" sz="1200" kern="1200" baseline="0" dirty="0">
                <a:solidFill>
                  <a:schemeClr val="tx1"/>
                </a:solidFill>
                <a:effectLst/>
                <a:latin typeface="+mn-lt"/>
                <a:ea typeface="+mn-ea"/>
                <a:cs typeface="Arial"/>
              </a:rPr>
              <a:t> </a:t>
            </a:r>
            <a:r>
              <a:rPr lang="en-US" sz="1200" kern="1200" dirty="0">
                <a:solidFill>
                  <a:schemeClr val="tx1"/>
                </a:solidFill>
                <a:effectLst/>
                <a:latin typeface="+mn-lt"/>
                <a:ea typeface="+mn-ea"/>
                <a:cs typeface="Arial"/>
              </a:rPr>
              <a:t>Your policy deductible applies, and coverage is for autos less than one year old, not previously owned, with less than 15,000 miles. Leased autos and motorcycles are excluded. New car replacement coverage is not available in North Carolina and Wyoming.</a:t>
            </a:r>
          </a:p>
          <a:p>
            <a:endParaRPr lang="en-US" sz="1200" b="1" kern="1200" dirty="0">
              <a:solidFill>
                <a:schemeClr val="tx1"/>
              </a:solidFill>
              <a:effectLst/>
              <a:latin typeface="+mn-lt"/>
              <a:ea typeface="+mn-ea"/>
              <a:cs typeface="Arial"/>
            </a:endParaRPr>
          </a:p>
          <a:p>
            <a:r>
              <a:rPr lang="en-US" sz="1200" b="1" kern="1200" dirty="0">
                <a:solidFill>
                  <a:schemeClr val="tx1"/>
                </a:solidFill>
                <a:effectLst/>
                <a:latin typeface="+mn-lt"/>
                <a:ea typeface="+mn-ea"/>
                <a:cs typeface="Arial"/>
              </a:rPr>
              <a:t>Lifetime Repair Guarantee</a:t>
            </a:r>
            <a:endParaRPr lang="en-US" sz="1200" kern="1200" dirty="0">
              <a:solidFill>
                <a:schemeClr val="tx1"/>
              </a:solidFill>
              <a:effectLst/>
              <a:latin typeface="+mn-lt"/>
              <a:ea typeface="+mn-ea"/>
              <a:cs typeface="Arial"/>
            </a:endParaRPr>
          </a:p>
          <a:p>
            <a:r>
              <a:rPr lang="en-US" sz="1200" kern="1200" dirty="0">
                <a:solidFill>
                  <a:schemeClr val="tx1"/>
                </a:solidFill>
                <a:effectLst/>
                <a:latin typeface="+mn-lt"/>
                <a:ea typeface="+mn-ea"/>
                <a:cs typeface="Arial"/>
              </a:rPr>
              <a:t>Receive a Lifetime Repair Guarantee when you fix your car at one of our approved repair shops. We'll even make the arrangements.</a:t>
            </a:r>
          </a:p>
          <a:p>
            <a:endParaRPr lang="en-US" sz="1200" b="1" kern="1200" dirty="0">
              <a:solidFill>
                <a:schemeClr val="tx1"/>
              </a:solidFill>
              <a:effectLst/>
              <a:latin typeface="+mn-lt"/>
              <a:ea typeface="+mn-ea"/>
              <a:cs typeface="Arial"/>
            </a:endParaRPr>
          </a:p>
          <a:p>
            <a:pPr fontAlgn="t"/>
            <a:r>
              <a:rPr lang="en-US" sz="1200" b="1" kern="1200" dirty="0">
                <a:solidFill>
                  <a:schemeClr val="tx1"/>
                </a:solidFill>
                <a:effectLst/>
                <a:latin typeface="+mn-lt"/>
                <a:ea typeface="+mn-ea"/>
                <a:cs typeface="Arial"/>
              </a:rPr>
              <a:t>Original Parts Replacement/OEM: </a:t>
            </a:r>
            <a:r>
              <a:rPr lang="en-US" sz="1200" b="0" i="0" kern="1200" dirty="0">
                <a:solidFill>
                  <a:schemeClr val="tx1"/>
                </a:solidFill>
                <a:effectLst/>
                <a:latin typeface="+mn-lt"/>
                <a:ea typeface="+mn-ea"/>
                <a:cs typeface="+mn-cs"/>
              </a:rPr>
              <a:t>Original Parts Replacement is optional coverage that allows customers to buy OEM new parts. </a:t>
            </a:r>
            <a:r>
              <a:rPr lang="en-US" sz="1200" kern="1200" dirty="0">
                <a:solidFill>
                  <a:schemeClr val="tx1"/>
                </a:solidFill>
                <a:effectLst/>
                <a:latin typeface="+mn-lt"/>
                <a:ea typeface="+mn-ea"/>
                <a:cs typeface="+mn-cs"/>
              </a:rPr>
              <a:t>Available for private passenger autos 10-years-old and newer. Comprehensive and Collision coverage required. This endorsement guarantees they'll receive OEM new parts as long as they're produced and distributed. Glass included.</a:t>
            </a:r>
          </a:p>
          <a:p>
            <a:endParaRPr lang="en-US" sz="1200" kern="1200" dirty="0">
              <a:solidFill>
                <a:schemeClr val="tx1"/>
              </a:solidFill>
              <a:effectLst/>
              <a:latin typeface="+mn-lt"/>
              <a:ea typeface="+mn-ea"/>
              <a:cs typeface="Arial"/>
            </a:endParaRPr>
          </a:p>
          <a:p>
            <a:r>
              <a:rPr lang="en-US" sz="1200" b="1" i="0" u="none" strike="noStrike" kern="1200" baseline="0" dirty="0">
                <a:solidFill>
                  <a:schemeClr val="tx1"/>
                </a:solidFill>
                <a:latin typeface="+mn-lt"/>
                <a:ea typeface="+mn-ea"/>
                <a:cs typeface="+mn-cs"/>
              </a:rPr>
              <a:t>Deductible Fund</a:t>
            </a:r>
            <a:r>
              <a:rPr lang="en-US" sz="1200" b="0" i="0" u="none" strike="noStrike" kern="1200" baseline="0" dirty="0">
                <a:solidFill>
                  <a:schemeClr val="tx1"/>
                </a:solidFill>
                <a:latin typeface="+mn-lt"/>
                <a:ea typeface="+mn-ea"/>
                <a:cs typeface="+mn-cs"/>
              </a:rPr>
              <a:t>: The last thing you want to think about after an accident is your deductible. We'll lower your collision deductible on every car on your policy by $100 each year you keep the fund. </a:t>
            </a:r>
            <a:r>
              <a:rPr lang="en-US" sz="1200" b="0" i="0" kern="1200" dirty="0">
                <a:solidFill>
                  <a:schemeClr val="tx1"/>
                </a:solidFill>
                <a:effectLst/>
                <a:latin typeface="+mn-lt"/>
                <a:ea typeface="+mn-ea"/>
                <a:cs typeface="+mn-cs"/>
              </a:rPr>
              <a:t>This endorsement reduces or eliminates out-of-pocket collision deductibles for claims.</a:t>
            </a:r>
          </a:p>
          <a:p>
            <a:r>
              <a:rPr lang="en-US" sz="1200" b="0" i="0" kern="1200" dirty="0">
                <a:solidFill>
                  <a:schemeClr val="tx1"/>
                </a:solidFill>
                <a:effectLst/>
                <a:latin typeface="+mn-lt"/>
                <a:ea typeface="+mn-ea"/>
                <a:cs typeface="+mn-cs"/>
              </a:rPr>
              <a:t>Eligibility and benefits:</a:t>
            </a:r>
          </a:p>
          <a:p>
            <a:pPr lvl="1"/>
            <a:r>
              <a:rPr lang="en-US" sz="1200" b="0" i="0" kern="1200" dirty="0">
                <a:solidFill>
                  <a:schemeClr val="tx1"/>
                </a:solidFill>
                <a:effectLst/>
                <a:latin typeface="+mn-lt"/>
                <a:ea typeface="+mn-ea"/>
                <a:cs typeface="+mn-cs"/>
              </a:rPr>
              <a:t>Collision coverage required to purchase</a:t>
            </a:r>
          </a:p>
          <a:p>
            <a:pPr lvl="1"/>
            <a:r>
              <a:rPr lang="en-US" sz="1200" b="0" i="0" kern="1200" dirty="0">
                <a:solidFill>
                  <a:schemeClr val="tx1"/>
                </a:solidFill>
                <a:effectLst/>
                <a:latin typeface="+mn-lt"/>
                <a:ea typeface="+mn-ea"/>
                <a:cs typeface="+mn-cs"/>
              </a:rPr>
              <a:t>Fund earns $100 each year</a:t>
            </a:r>
          </a:p>
          <a:p>
            <a:pPr lvl="1"/>
            <a:r>
              <a:rPr lang="en-US" sz="1200" b="0" i="0" kern="1200" dirty="0">
                <a:solidFill>
                  <a:schemeClr val="tx1"/>
                </a:solidFill>
                <a:effectLst/>
                <a:latin typeface="+mn-lt"/>
                <a:ea typeface="+mn-ea"/>
                <a:cs typeface="+mn-cs"/>
              </a:rPr>
              <a:t>No expiration of funds with endorsement</a:t>
            </a:r>
          </a:p>
          <a:p>
            <a:pPr lvl="1"/>
            <a:r>
              <a:rPr lang="en-US" sz="1200" b="0" i="0" kern="1200" dirty="0">
                <a:solidFill>
                  <a:schemeClr val="tx1"/>
                </a:solidFill>
                <a:effectLst/>
                <a:latin typeface="+mn-lt"/>
                <a:ea typeface="+mn-ea"/>
                <a:cs typeface="+mn-cs"/>
              </a:rPr>
              <a:t>No maximum limit on earnings </a:t>
            </a:r>
          </a:p>
          <a:p>
            <a:pPr lvl="1"/>
            <a:r>
              <a:rPr lang="en-US" sz="1200" b="0" i="0" kern="1200" dirty="0">
                <a:solidFill>
                  <a:schemeClr val="tx1"/>
                </a:solidFill>
                <a:effectLst/>
                <a:latin typeface="+mn-lt"/>
                <a:ea typeface="+mn-ea"/>
                <a:cs typeface="+mn-cs"/>
              </a:rPr>
              <a:t>Priced at $30 per policy, with the exception of CT and RI.</a:t>
            </a:r>
          </a:p>
          <a:p>
            <a:r>
              <a:rPr lang="en-US" sz="1200" b="0" i="0" kern="1200" dirty="0">
                <a:solidFill>
                  <a:schemeClr val="tx1"/>
                </a:solidFill>
                <a:effectLst/>
                <a:latin typeface="+mn-lt"/>
                <a:ea typeface="+mn-ea"/>
                <a:cs typeface="+mn-cs"/>
              </a:rPr>
              <a:t>            For NY policies, deductibles aren't reduced below $100. </a:t>
            </a:r>
          </a:p>
          <a:p>
            <a:endParaRPr lang="en-US" sz="1200" b="0" i="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Arial"/>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D64D0-2C69-4527-83D1-E8DFDFF7AD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8344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D64D0-2C69-4527-83D1-E8DFDFF7AD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2468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49255" y="6272439"/>
            <a:ext cx="11402568" cy="467951"/>
          </a:xfrm>
          <a:prstGeom prst="rect">
            <a:avLst/>
          </a:prstGeom>
        </p:spPr>
      </p:pic>
      <p:sp>
        <p:nvSpPr>
          <p:cNvPr id="2" name="Title 1"/>
          <p:cNvSpPr>
            <a:spLocks noGrp="1"/>
          </p:cNvSpPr>
          <p:nvPr userDrawn="1">
            <p:ph type="ctrTitle"/>
          </p:nvPr>
        </p:nvSpPr>
        <p:spPr>
          <a:xfrm>
            <a:off x="541217" y="1722483"/>
            <a:ext cx="11036991" cy="1594883"/>
          </a:xfrm>
        </p:spPr>
        <p:txBody>
          <a:bodyPr anchor="b">
            <a:normAutofit/>
          </a:bodyPr>
          <a:lstStyle>
            <a:lvl1pPr algn="l">
              <a:defRPr sz="4050"/>
            </a:lvl1pPr>
          </a:lstStyle>
          <a:p>
            <a:r>
              <a:rPr lang="en-US"/>
              <a:t>Click to edit Master title style</a:t>
            </a:r>
          </a:p>
        </p:txBody>
      </p:sp>
      <p:sp>
        <p:nvSpPr>
          <p:cNvPr id="3" name="Subtitle 2"/>
          <p:cNvSpPr>
            <a:spLocks noGrp="1"/>
          </p:cNvSpPr>
          <p:nvPr userDrawn="1">
            <p:ph type="subTitle" idx="1"/>
          </p:nvPr>
        </p:nvSpPr>
        <p:spPr>
          <a:xfrm>
            <a:off x="541218" y="3405452"/>
            <a:ext cx="11036991" cy="397661"/>
          </a:xfrm>
        </p:spPr>
        <p:txBody>
          <a:bodyPr anchor="t">
            <a:noAutofit/>
          </a:bodyPr>
          <a:lstStyle>
            <a:lvl1pPr marL="0" indent="0" algn="l">
              <a:buNone/>
              <a:defRPr sz="21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17" name="Text Placeholder 16"/>
          <p:cNvSpPr>
            <a:spLocks noGrp="1"/>
          </p:cNvSpPr>
          <p:nvPr userDrawn="1">
            <p:ph type="body" sz="quarter" idx="10"/>
          </p:nvPr>
        </p:nvSpPr>
        <p:spPr>
          <a:xfrm>
            <a:off x="541217" y="3927379"/>
            <a:ext cx="11036991" cy="409408"/>
          </a:xfrm>
        </p:spPr>
        <p:txBody>
          <a:bodyPr anchor="ctr">
            <a:noAutofit/>
          </a:bodyPr>
          <a:lstStyle>
            <a:lvl1pPr marL="0" indent="0">
              <a:buNone/>
              <a:defRPr sz="1350"/>
            </a:lvl1pPr>
          </a:lstStyle>
          <a:p>
            <a:pPr lvl="0"/>
            <a:r>
              <a:rPr lang="en-US"/>
              <a:t>Click to edit Master text styles</a:t>
            </a:r>
          </a:p>
        </p:txBody>
      </p:sp>
      <p:sp>
        <p:nvSpPr>
          <p:cNvPr id="31" name="Text Placeholder 19"/>
          <p:cNvSpPr txBox="1">
            <a:spLocks/>
          </p:cNvSpPr>
          <p:nvPr userDrawn="1"/>
        </p:nvSpPr>
        <p:spPr>
          <a:xfrm>
            <a:off x="180221" y="6314215"/>
            <a:ext cx="3995995" cy="385481"/>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2"/>
                </a:solidFill>
                <a:latin typeface="+mn-lt"/>
                <a:ea typeface="+mn-ea"/>
                <a:cs typeface="+mn-cs"/>
              </a:defRPr>
            </a:lvl1pPr>
            <a:lvl2pPr marL="396875" indent="-192088"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588963" indent="-168275"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769938" indent="-180975"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950913" indent="-157163"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050">
                <a:solidFill>
                  <a:srgbClr val="1A1446"/>
                </a:solidFill>
              </a:rPr>
              <a:t>Business Group or Department </a:t>
            </a:r>
          </a:p>
        </p:txBody>
      </p:sp>
      <p:grpSp>
        <p:nvGrpSpPr>
          <p:cNvPr id="12" name="Group 11">
            <a:extLst>
              <a:ext uri="{FF2B5EF4-FFF2-40B4-BE49-F238E27FC236}">
                <a16:creationId xmlns:a16="http://schemas.microsoft.com/office/drawing/2014/main" id="{D72C5812-C15A-428F-AB7A-9E4F62924C10}"/>
              </a:ext>
            </a:extLst>
          </p:cNvPr>
          <p:cNvGrpSpPr/>
          <p:nvPr userDrawn="1"/>
        </p:nvGrpSpPr>
        <p:grpSpPr>
          <a:xfrm>
            <a:off x="11595616" y="6272489"/>
            <a:ext cx="461773" cy="469521"/>
            <a:chOff x="11613545" y="6272479"/>
            <a:chExt cx="461773" cy="469521"/>
          </a:xfrm>
        </p:grpSpPr>
        <p:pic>
          <p:nvPicPr>
            <p:cNvPr id="13" name="Picture 12">
              <a:extLst>
                <a:ext uri="{FF2B5EF4-FFF2-40B4-BE49-F238E27FC236}">
                  <a16:creationId xmlns:a16="http://schemas.microsoft.com/office/drawing/2014/main" id="{686B8CD5-A813-403D-B3CF-D48D9D599C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13545" y="6272479"/>
              <a:ext cx="461773" cy="469521"/>
            </a:xfrm>
            <a:prstGeom prst="rect">
              <a:avLst/>
            </a:prstGeom>
          </p:spPr>
        </p:pic>
        <p:pic>
          <p:nvPicPr>
            <p:cNvPr id="14" name="Picture 13">
              <a:extLst>
                <a:ext uri="{FF2B5EF4-FFF2-40B4-BE49-F238E27FC236}">
                  <a16:creationId xmlns:a16="http://schemas.microsoft.com/office/drawing/2014/main" id="{44DD94C4-96CC-42B8-B318-6685880B8FA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718819" y="6325130"/>
              <a:ext cx="277918" cy="363309"/>
            </a:xfrm>
            <a:prstGeom prst="rect">
              <a:avLst/>
            </a:prstGeom>
          </p:spPr>
        </p:pic>
      </p:grpSp>
      <p:grpSp>
        <p:nvGrpSpPr>
          <p:cNvPr id="11" name="Group 10"/>
          <p:cNvGrpSpPr/>
          <p:nvPr userDrawn="1"/>
        </p:nvGrpSpPr>
        <p:grpSpPr bwMode="gray">
          <a:xfrm>
            <a:off x="423972" y="436009"/>
            <a:ext cx="2800493" cy="728507"/>
            <a:chOff x="3387726" y="2736850"/>
            <a:chExt cx="5411788" cy="1384300"/>
          </a:xfrm>
        </p:grpSpPr>
        <p:sp>
          <p:nvSpPr>
            <p:cNvPr id="15" name="Freeform 55"/>
            <p:cNvSpPr>
              <a:spLocks/>
            </p:cNvSpPr>
            <p:nvPr/>
          </p:nvSpPr>
          <p:spPr bwMode="gray">
            <a:xfrm>
              <a:off x="4462463" y="3157538"/>
              <a:ext cx="331788" cy="419100"/>
            </a:xfrm>
            <a:custGeom>
              <a:avLst/>
              <a:gdLst>
                <a:gd name="T0" fmla="*/ 39 w 88"/>
                <a:gd name="T1" fmla="*/ 92 h 111"/>
                <a:gd name="T2" fmla="*/ 56 w 88"/>
                <a:gd name="T3" fmla="*/ 104 h 111"/>
                <a:gd name="T4" fmla="*/ 85 w 88"/>
                <a:gd name="T5" fmla="*/ 82 h 111"/>
                <a:gd name="T6" fmla="*/ 88 w 88"/>
                <a:gd name="T7" fmla="*/ 82 h 111"/>
                <a:gd name="T8" fmla="*/ 85 w 88"/>
                <a:gd name="T9" fmla="*/ 111 h 111"/>
                <a:gd name="T10" fmla="*/ 0 w 88"/>
                <a:gd name="T11" fmla="*/ 111 h 111"/>
                <a:gd name="T12" fmla="*/ 0 w 88"/>
                <a:gd name="T13" fmla="*/ 107 h 111"/>
                <a:gd name="T14" fmla="*/ 14 w 88"/>
                <a:gd name="T15" fmla="*/ 89 h 111"/>
                <a:gd name="T16" fmla="*/ 14 w 88"/>
                <a:gd name="T17" fmla="*/ 18 h 111"/>
                <a:gd name="T18" fmla="*/ 0 w 88"/>
                <a:gd name="T19" fmla="*/ 3 h 111"/>
                <a:gd name="T20" fmla="*/ 0 w 88"/>
                <a:gd name="T21" fmla="*/ 0 h 111"/>
                <a:gd name="T22" fmla="*/ 53 w 88"/>
                <a:gd name="T23" fmla="*/ 0 h 111"/>
                <a:gd name="T24" fmla="*/ 53 w 88"/>
                <a:gd name="T25" fmla="*/ 3 h 111"/>
                <a:gd name="T26" fmla="*/ 39 w 88"/>
                <a:gd name="T27" fmla="*/ 18 h 111"/>
                <a:gd name="T28" fmla="*/ 39 w 88"/>
                <a:gd name="T29" fmla="*/ 9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11">
                  <a:moveTo>
                    <a:pt x="39" y="92"/>
                  </a:moveTo>
                  <a:cubicBezTo>
                    <a:pt x="39" y="102"/>
                    <a:pt x="43" y="104"/>
                    <a:pt x="56" y="104"/>
                  </a:cubicBezTo>
                  <a:cubicBezTo>
                    <a:pt x="70" y="104"/>
                    <a:pt x="76" y="100"/>
                    <a:pt x="85" y="82"/>
                  </a:cubicBezTo>
                  <a:cubicBezTo>
                    <a:pt x="88" y="82"/>
                    <a:pt x="88" y="82"/>
                    <a:pt x="88" y="82"/>
                  </a:cubicBezTo>
                  <a:cubicBezTo>
                    <a:pt x="85" y="111"/>
                    <a:pt x="85" y="111"/>
                    <a:pt x="85" y="111"/>
                  </a:cubicBezTo>
                  <a:cubicBezTo>
                    <a:pt x="0" y="111"/>
                    <a:pt x="0" y="111"/>
                    <a:pt x="0" y="111"/>
                  </a:cubicBezTo>
                  <a:cubicBezTo>
                    <a:pt x="0" y="107"/>
                    <a:pt x="0" y="107"/>
                    <a:pt x="0" y="107"/>
                  </a:cubicBezTo>
                  <a:cubicBezTo>
                    <a:pt x="13" y="104"/>
                    <a:pt x="14" y="101"/>
                    <a:pt x="14" y="89"/>
                  </a:cubicBezTo>
                  <a:cubicBezTo>
                    <a:pt x="14" y="18"/>
                    <a:pt x="14" y="18"/>
                    <a:pt x="14" y="18"/>
                  </a:cubicBezTo>
                  <a:cubicBezTo>
                    <a:pt x="14" y="9"/>
                    <a:pt x="12" y="6"/>
                    <a:pt x="0" y="3"/>
                  </a:cubicBezTo>
                  <a:cubicBezTo>
                    <a:pt x="0" y="0"/>
                    <a:pt x="0" y="0"/>
                    <a:pt x="0" y="0"/>
                  </a:cubicBezTo>
                  <a:cubicBezTo>
                    <a:pt x="53" y="0"/>
                    <a:pt x="53" y="0"/>
                    <a:pt x="53" y="0"/>
                  </a:cubicBezTo>
                  <a:cubicBezTo>
                    <a:pt x="53" y="3"/>
                    <a:pt x="53" y="3"/>
                    <a:pt x="53" y="3"/>
                  </a:cubicBezTo>
                  <a:cubicBezTo>
                    <a:pt x="42" y="6"/>
                    <a:pt x="39" y="8"/>
                    <a:pt x="39" y="18"/>
                  </a:cubicBezTo>
                  <a:lnTo>
                    <a:pt x="39" y="92"/>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6" name="Freeform 56"/>
            <p:cNvSpPr>
              <a:spLocks noEditPoints="1"/>
            </p:cNvSpPr>
            <p:nvPr/>
          </p:nvSpPr>
          <p:spPr bwMode="gray">
            <a:xfrm>
              <a:off x="4800601" y="3125788"/>
              <a:ext cx="173038" cy="450850"/>
            </a:xfrm>
            <a:custGeom>
              <a:avLst/>
              <a:gdLst>
                <a:gd name="T0" fmla="*/ 34 w 46"/>
                <a:gd name="T1" fmla="*/ 103 h 119"/>
                <a:gd name="T2" fmla="*/ 46 w 46"/>
                <a:gd name="T3" fmla="*/ 115 h 119"/>
                <a:gd name="T4" fmla="*/ 46 w 46"/>
                <a:gd name="T5" fmla="*/ 119 h 119"/>
                <a:gd name="T6" fmla="*/ 1 w 46"/>
                <a:gd name="T7" fmla="*/ 119 h 119"/>
                <a:gd name="T8" fmla="*/ 1 w 46"/>
                <a:gd name="T9" fmla="*/ 115 h 119"/>
                <a:gd name="T10" fmla="*/ 13 w 46"/>
                <a:gd name="T11" fmla="*/ 102 h 119"/>
                <a:gd name="T12" fmla="*/ 13 w 46"/>
                <a:gd name="T13" fmla="*/ 64 h 119"/>
                <a:gd name="T14" fmla="*/ 0 w 46"/>
                <a:gd name="T15" fmla="*/ 50 h 119"/>
                <a:gd name="T16" fmla="*/ 0 w 46"/>
                <a:gd name="T17" fmla="*/ 47 h 119"/>
                <a:gd name="T18" fmla="*/ 31 w 46"/>
                <a:gd name="T19" fmla="*/ 44 h 119"/>
                <a:gd name="T20" fmla="*/ 34 w 46"/>
                <a:gd name="T21" fmla="*/ 44 h 119"/>
                <a:gd name="T22" fmla="*/ 34 w 46"/>
                <a:gd name="T23" fmla="*/ 103 h 119"/>
                <a:gd name="T24" fmla="*/ 23 w 46"/>
                <a:gd name="T25" fmla="*/ 0 h 119"/>
                <a:gd name="T26" fmla="*/ 36 w 46"/>
                <a:gd name="T27" fmla="*/ 12 h 119"/>
                <a:gd name="T28" fmla="*/ 23 w 46"/>
                <a:gd name="T29" fmla="*/ 25 h 119"/>
                <a:gd name="T30" fmla="*/ 11 w 46"/>
                <a:gd name="T31" fmla="*/ 12 h 119"/>
                <a:gd name="T32" fmla="*/ 23 w 46"/>
                <a:gd name="T3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119">
                  <a:moveTo>
                    <a:pt x="34" y="103"/>
                  </a:moveTo>
                  <a:cubicBezTo>
                    <a:pt x="34" y="110"/>
                    <a:pt x="38" y="114"/>
                    <a:pt x="46" y="115"/>
                  </a:cubicBezTo>
                  <a:cubicBezTo>
                    <a:pt x="46" y="119"/>
                    <a:pt x="46" y="119"/>
                    <a:pt x="46" y="119"/>
                  </a:cubicBezTo>
                  <a:cubicBezTo>
                    <a:pt x="1" y="119"/>
                    <a:pt x="1" y="119"/>
                    <a:pt x="1" y="119"/>
                  </a:cubicBezTo>
                  <a:cubicBezTo>
                    <a:pt x="1" y="115"/>
                    <a:pt x="1" y="115"/>
                    <a:pt x="1" y="115"/>
                  </a:cubicBezTo>
                  <a:cubicBezTo>
                    <a:pt x="10" y="114"/>
                    <a:pt x="13" y="111"/>
                    <a:pt x="13" y="102"/>
                  </a:cubicBezTo>
                  <a:cubicBezTo>
                    <a:pt x="13" y="64"/>
                    <a:pt x="13" y="64"/>
                    <a:pt x="13" y="64"/>
                  </a:cubicBezTo>
                  <a:cubicBezTo>
                    <a:pt x="13" y="55"/>
                    <a:pt x="10" y="52"/>
                    <a:pt x="0" y="50"/>
                  </a:cubicBezTo>
                  <a:cubicBezTo>
                    <a:pt x="0" y="47"/>
                    <a:pt x="0" y="47"/>
                    <a:pt x="0" y="47"/>
                  </a:cubicBezTo>
                  <a:cubicBezTo>
                    <a:pt x="31" y="44"/>
                    <a:pt x="31" y="44"/>
                    <a:pt x="31" y="44"/>
                  </a:cubicBezTo>
                  <a:cubicBezTo>
                    <a:pt x="34" y="44"/>
                    <a:pt x="34" y="44"/>
                    <a:pt x="34" y="44"/>
                  </a:cubicBezTo>
                  <a:lnTo>
                    <a:pt x="34" y="103"/>
                  </a:lnTo>
                  <a:close/>
                  <a:moveTo>
                    <a:pt x="23" y="0"/>
                  </a:moveTo>
                  <a:cubicBezTo>
                    <a:pt x="30" y="0"/>
                    <a:pt x="36" y="5"/>
                    <a:pt x="36" y="12"/>
                  </a:cubicBezTo>
                  <a:cubicBezTo>
                    <a:pt x="36" y="19"/>
                    <a:pt x="30" y="25"/>
                    <a:pt x="23" y="25"/>
                  </a:cubicBezTo>
                  <a:cubicBezTo>
                    <a:pt x="17" y="25"/>
                    <a:pt x="11" y="19"/>
                    <a:pt x="11" y="12"/>
                  </a:cubicBezTo>
                  <a:cubicBezTo>
                    <a:pt x="11" y="5"/>
                    <a:pt x="17" y="0"/>
                    <a:pt x="23" y="0"/>
                  </a:cubicBezTo>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8" name="Freeform 57"/>
            <p:cNvSpPr>
              <a:spLocks noEditPoints="1"/>
            </p:cNvSpPr>
            <p:nvPr/>
          </p:nvSpPr>
          <p:spPr bwMode="gray">
            <a:xfrm>
              <a:off x="4984751" y="3125788"/>
              <a:ext cx="354013" cy="458788"/>
            </a:xfrm>
            <a:custGeom>
              <a:avLst/>
              <a:gdLst>
                <a:gd name="T0" fmla="*/ 32 w 94"/>
                <a:gd name="T1" fmla="*/ 62 h 121"/>
                <a:gd name="T2" fmla="*/ 49 w 94"/>
                <a:gd name="T3" fmla="*/ 54 h 121"/>
                <a:gd name="T4" fmla="*/ 70 w 94"/>
                <a:gd name="T5" fmla="*/ 84 h 121"/>
                <a:gd name="T6" fmla="*/ 43 w 94"/>
                <a:gd name="T7" fmla="*/ 116 h 121"/>
                <a:gd name="T8" fmla="*/ 32 w 94"/>
                <a:gd name="T9" fmla="*/ 104 h 121"/>
                <a:gd name="T10" fmla="*/ 32 w 94"/>
                <a:gd name="T11" fmla="*/ 62 h 121"/>
                <a:gd name="T12" fmla="*/ 32 w 94"/>
                <a:gd name="T13" fmla="*/ 0 h 121"/>
                <a:gd name="T14" fmla="*/ 29 w 94"/>
                <a:gd name="T15" fmla="*/ 0 h 121"/>
                <a:gd name="T16" fmla="*/ 0 w 94"/>
                <a:gd name="T17" fmla="*/ 2 h 121"/>
                <a:gd name="T18" fmla="*/ 0 w 94"/>
                <a:gd name="T19" fmla="*/ 5 h 121"/>
                <a:gd name="T20" fmla="*/ 10 w 94"/>
                <a:gd name="T21" fmla="*/ 16 h 121"/>
                <a:gd name="T22" fmla="*/ 10 w 94"/>
                <a:gd name="T23" fmla="*/ 119 h 121"/>
                <a:gd name="T24" fmla="*/ 45 w 94"/>
                <a:gd name="T25" fmla="*/ 121 h 121"/>
                <a:gd name="T26" fmla="*/ 94 w 94"/>
                <a:gd name="T27" fmla="*/ 81 h 121"/>
                <a:gd name="T28" fmla="*/ 59 w 94"/>
                <a:gd name="T29" fmla="*/ 44 h 121"/>
                <a:gd name="T30" fmla="*/ 32 w 94"/>
                <a:gd name="T31" fmla="*/ 57 h 121"/>
                <a:gd name="T32" fmla="*/ 32 w 94"/>
                <a:gd name="T33"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121">
                  <a:moveTo>
                    <a:pt x="32" y="62"/>
                  </a:moveTo>
                  <a:cubicBezTo>
                    <a:pt x="39" y="56"/>
                    <a:pt x="43" y="54"/>
                    <a:pt x="49" y="54"/>
                  </a:cubicBezTo>
                  <a:cubicBezTo>
                    <a:pt x="61" y="54"/>
                    <a:pt x="70" y="66"/>
                    <a:pt x="70" y="84"/>
                  </a:cubicBezTo>
                  <a:cubicBezTo>
                    <a:pt x="70" y="107"/>
                    <a:pt x="59" y="116"/>
                    <a:pt x="43" y="116"/>
                  </a:cubicBezTo>
                  <a:cubicBezTo>
                    <a:pt x="35" y="116"/>
                    <a:pt x="32" y="113"/>
                    <a:pt x="32" y="104"/>
                  </a:cubicBezTo>
                  <a:lnTo>
                    <a:pt x="32" y="62"/>
                  </a:lnTo>
                  <a:close/>
                  <a:moveTo>
                    <a:pt x="32" y="0"/>
                  </a:moveTo>
                  <a:cubicBezTo>
                    <a:pt x="29" y="0"/>
                    <a:pt x="29" y="0"/>
                    <a:pt x="29" y="0"/>
                  </a:cubicBezTo>
                  <a:cubicBezTo>
                    <a:pt x="0" y="2"/>
                    <a:pt x="0" y="2"/>
                    <a:pt x="0" y="2"/>
                  </a:cubicBezTo>
                  <a:cubicBezTo>
                    <a:pt x="0" y="5"/>
                    <a:pt x="0" y="5"/>
                    <a:pt x="0" y="5"/>
                  </a:cubicBezTo>
                  <a:cubicBezTo>
                    <a:pt x="6" y="6"/>
                    <a:pt x="10" y="10"/>
                    <a:pt x="10" y="16"/>
                  </a:cubicBezTo>
                  <a:cubicBezTo>
                    <a:pt x="10" y="119"/>
                    <a:pt x="10" y="119"/>
                    <a:pt x="10" y="119"/>
                  </a:cubicBezTo>
                  <a:cubicBezTo>
                    <a:pt x="21" y="121"/>
                    <a:pt x="32" y="121"/>
                    <a:pt x="45" y="121"/>
                  </a:cubicBezTo>
                  <a:cubicBezTo>
                    <a:pt x="80" y="121"/>
                    <a:pt x="94" y="103"/>
                    <a:pt x="94" y="81"/>
                  </a:cubicBezTo>
                  <a:cubicBezTo>
                    <a:pt x="94" y="60"/>
                    <a:pt x="79" y="44"/>
                    <a:pt x="59" y="44"/>
                  </a:cubicBezTo>
                  <a:cubicBezTo>
                    <a:pt x="49" y="44"/>
                    <a:pt x="40" y="48"/>
                    <a:pt x="32" y="57"/>
                  </a:cubicBezTo>
                  <a:lnTo>
                    <a:pt x="32" y="0"/>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9" name="Freeform 58"/>
            <p:cNvSpPr>
              <a:spLocks noEditPoints="1"/>
            </p:cNvSpPr>
            <p:nvPr/>
          </p:nvSpPr>
          <p:spPr bwMode="gray">
            <a:xfrm>
              <a:off x="5368926" y="3292475"/>
              <a:ext cx="288925" cy="292100"/>
            </a:xfrm>
            <a:custGeom>
              <a:avLst/>
              <a:gdLst>
                <a:gd name="T0" fmla="*/ 23 w 77"/>
                <a:gd name="T1" fmla="*/ 28 h 77"/>
                <a:gd name="T2" fmla="*/ 38 w 77"/>
                <a:gd name="T3" fmla="*/ 5 h 77"/>
                <a:gd name="T4" fmla="*/ 54 w 77"/>
                <a:gd name="T5" fmla="*/ 28 h 77"/>
                <a:gd name="T6" fmla="*/ 23 w 77"/>
                <a:gd name="T7" fmla="*/ 28 h 77"/>
                <a:gd name="T8" fmla="*/ 77 w 77"/>
                <a:gd name="T9" fmla="*/ 33 h 77"/>
                <a:gd name="T10" fmla="*/ 40 w 77"/>
                <a:gd name="T11" fmla="*/ 0 h 77"/>
                <a:gd name="T12" fmla="*/ 0 w 77"/>
                <a:gd name="T13" fmla="*/ 39 h 77"/>
                <a:gd name="T14" fmla="*/ 39 w 77"/>
                <a:gd name="T15" fmla="*/ 77 h 77"/>
                <a:gd name="T16" fmla="*/ 77 w 77"/>
                <a:gd name="T17" fmla="*/ 53 h 77"/>
                <a:gd name="T18" fmla="*/ 74 w 77"/>
                <a:gd name="T19" fmla="*/ 53 h 77"/>
                <a:gd name="T20" fmla="*/ 48 w 77"/>
                <a:gd name="T21" fmla="*/ 68 h 77"/>
                <a:gd name="T22" fmla="*/ 23 w 77"/>
                <a:gd name="T23" fmla="*/ 33 h 77"/>
                <a:gd name="T24" fmla="*/ 77 w 77"/>
                <a:gd name="T25" fmla="*/ 3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77">
                  <a:moveTo>
                    <a:pt x="23" y="28"/>
                  </a:moveTo>
                  <a:cubicBezTo>
                    <a:pt x="24" y="14"/>
                    <a:pt x="29" y="5"/>
                    <a:pt x="38" y="5"/>
                  </a:cubicBezTo>
                  <a:cubicBezTo>
                    <a:pt x="47" y="5"/>
                    <a:pt x="53" y="15"/>
                    <a:pt x="54" y="28"/>
                  </a:cubicBezTo>
                  <a:lnTo>
                    <a:pt x="23" y="28"/>
                  </a:lnTo>
                  <a:close/>
                  <a:moveTo>
                    <a:pt x="77" y="33"/>
                  </a:moveTo>
                  <a:cubicBezTo>
                    <a:pt x="75" y="13"/>
                    <a:pt x="60" y="0"/>
                    <a:pt x="40" y="0"/>
                  </a:cubicBezTo>
                  <a:cubicBezTo>
                    <a:pt x="17" y="0"/>
                    <a:pt x="0" y="17"/>
                    <a:pt x="0" y="39"/>
                  </a:cubicBezTo>
                  <a:cubicBezTo>
                    <a:pt x="0" y="61"/>
                    <a:pt x="17" y="77"/>
                    <a:pt x="39" y="77"/>
                  </a:cubicBezTo>
                  <a:cubicBezTo>
                    <a:pt x="56" y="77"/>
                    <a:pt x="71" y="68"/>
                    <a:pt x="77" y="53"/>
                  </a:cubicBezTo>
                  <a:cubicBezTo>
                    <a:pt x="74" y="53"/>
                    <a:pt x="74" y="53"/>
                    <a:pt x="74" y="53"/>
                  </a:cubicBezTo>
                  <a:cubicBezTo>
                    <a:pt x="67" y="63"/>
                    <a:pt x="59" y="68"/>
                    <a:pt x="48" y="68"/>
                  </a:cubicBezTo>
                  <a:cubicBezTo>
                    <a:pt x="35" y="68"/>
                    <a:pt x="22" y="56"/>
                    <a:pt x="23" y="33"/>
                  </a:cubicBezTo>
                  <a:lnTo>
                    <a:pt x="77" y="33"/>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0" name="Freeform 59"/>
            <p:cNvSpPr>
              <a:spLocks/>
            </p:cNvSpPr>
            <p:nvPr/>
          </p:nvSpPr>
          <p:spPr bwMode="gray">
            <a:xfrm>
              <a:off x="5665788" y="3292475"/>
              <a:ext cx="269875" cy="284163"/>
            </a:xfrm>
            <a:custGeom>
              <a:avLst/>
              <a:gdLst>
                <a:gd name="T0" fmla="*/ 67 w 72"/>
                <a:gd name="T1" fmla="*/ 28 h 75"/>
                <a:gd name="T2" fmla="*/ 51 w 72"/>
                <a:gd name="T3" fmla="*/ 19 h 75"/>
                <a:gd name="T4" fmla="*/ 35 w 72"/>
                <a:gd name="T5" fmla="*/ 29 h 75"/>
                <a:gd name="T6" fmla="*/ 35 w 72"/>
                <a:gd name="T7" fmla="*/ 58 h 75"/>
                <a:gd name="T8" fmla="*/ 47 w 72"/>
                <a:gd name="T9" fmla="*/ 71 h 75"/>
                <a:gd name="T10" fmla="*/ 47 w 72"/>
                <a:gd name="T11" fmla="*/ 75 h 75"/>
                <a:gd name="T12" fmla="*/ 2 w 72"/>
                <a:gd name="T13" fmla="*/ 75 h 75"/>
                <a:gd name="T14" fmla="*/ 2 w 72"/>
                <a:gd name="T15" fmla="*/ 71 h 75"/>
                <a:gd name="T16" fmla="*/ 14 w 72"/>
                <a:gd name="T17" fmla="*/ 58 h 75"/>
                <a:gd name="T18" fmla="*/ 14 w 72"/>
                <a:gd name="T19" fmla="*/ 20 h 75"/>
                <a:gd name="T20" fmla="*/ 0 w 72"/>
                <a:gd name="T21" fmla="*/ 6 h 75"/>
                <a:gd name="T22" fmla="*/ 0 w 72"/>
                <a:gd name="T23" fmla="*/ 3 h 75"/>
                <a:gd name="T24" fmla="*/ 32 w 72"/>
                <a:gd name="T25" fmla="*/ 0 h 75"/>
                <a:gd name="T26" fmla="*/ 35 w 72"/>
                <a:gd name="T27" fmla="*/ 0 h 75"/>
                <a:gd name="T28" fmla="*/ 35 w 72"/>
                <a:gd name="T29" fmla="*/ 23 h 75"/>
                <a:gd name="T30" fmla="*/ 35 w 72"/>
                <a:gd name="T31" fmla="*/ 23 h 75"/>
                <a:gd name="T32" fmla="*/ 59 w 72"/>
                <a:gd name="T33" fmla="*/ 0 h 75"/>
                <a:gd name="T34" fmla="*/ 72 w 72"/>
                <a:gd name="T35" fmla="*/ 6 h 75"/>
                <a:gd name="T36" fmla="*/ 67 w 72"/>
                <a:gd name="T37" fmla="*/ 2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75">
                  <a:moveTo>
                    <a:pt x="67" y="28"/>
                  </a:moveTo>
                  <a:cubicBezTo>
                    <a:pt x="61" y="22"/>
                    <a:pt x="56" y="19"/>
                    <a:pt x="51" y="19"/>
                  </a:cubicBezTo>
                  <a:cubicBezTo>
                    <a:pt x="44" y="19"/>
                    <a:pt x="40" y="21"/>
                    <a:pt x="35" y="29"/>
                  </a:cubicBezTo>
                  <a:cubicBezTo>
                    <a:pt x="35" y="58"/>
                    <a:pt x="35" y="58"/>
                    <a:pt x="35" y="58"/>
                  </a:cubicBezTo>
                  <a:cubicBezTo>
                    <a:pt x="35" y="67"/>
                    <a:pt x="37" y="69"/>
                    <a:pt x="47" y="71"/>
                  </a:cubicBezTo>
                  <a:cubicBezTo>
                    <a:pt x="47" y="75"/>
                    <a:pt x="47" y="75"/>
                    <a:pt x="47" y="75"/>
                  </a:cubicBezTo>
                  <a:cubicBezTo>
                    <a:pt x="2" y="75"/>
                    <a:pt x="2" y="75"/>
                    <a:pt x="2" y="75"/>
                  </a:cubicBezTo>
                  <a:cubicBezTo>
                    <a:pt x="2" y="71"/>
                    <a:pt x="2" y="71"/>
                    <a:pt x="2" y="71"/>
                  </a:cubicBezTo>
                  <a:cubicBezTo>
                    <a:pt x="11" y="69"/>
                    <a:pt x="14" y="66"/>
                    <a:pt x="14" y="58"/>
                  </a:cubicBezTo>
                  <a:cubicBezTo>
                    <a:pt x="14" y="20"/>
                    <a:pt x="14" y="20"/>
                    <a:pt x="14" y="20"/>
                  </a:cubicBezTo>
                  <a:cubicBezTo>
                    <a:pt x="14" y="11"/>
                    <a:pt x="10" y="7"/>
                    <a:pt x="0" y="6"/>
                  </a:cubicBezTo>
                  <a:cubicBezTo>
                    <a:pt x="0" y="3"/>
                    <a:pt x="0" y="3"/>
                    <a:pt x="0" y="3"/>
                  </a:cubicBezTo>
                  <a:cubicBezTo>
                    <a:pt x="32" y="0"/>
                    <a:pt x="32" y="0"/>
                    <a:pt x="32" y="0"/>
                  </a:cubicBezTo>
                  <a:cubicBezTo>
                    <a:pt x="35" y="0"/>
                    <a:pt x="35" y="0"/>
                    <a:pt x="35" y="0"/>
                  </a:cubicBezTo>
                  <a:cubicBezTo>
                    <a:pt x="35" y="23"/>
                    <a:pt x="35" y="23"/>
                    <a:pt x="35" y="23"/>
                  </a:cubicBezTo>
                  <a:cubicBezTo>
                    <a:pt x="35" y="23"/>
                    <a:pt x="35" y="23"/>
                    <a:pt x="35" y="23"/>
                  </a:cubicBezTo>
                  <a:cubicBezTo>
                    <a:pt x="42" y="7"/>
                    <a:pt x="50" y="0"/>
                    <a:pt x="59" y="0"/>
                  </a:cubicBezTo>
                  <a:cubicBezTo>
                    <a:pt x="64" y="0"/>
                    <a:pt x="68" y="2"/>
                    <a:pt x="72" y="6"/>
                  </a:cubicBezTo>
                  <a:lnTo>
                    <a:pt x="67" y="28"/>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1" name="Freeform 60"/>
            <p:cNvSpPr>
              <a:spLocks/>
            </p:cNvSpPr>
            <p:nvPr/>
          </p:nvSpPr>
          <p:spPr bwMode="gray">
            <a:xfrm>
              <a:off x="5943601" y="3198813"/>
              <a:ext cx="541338" cy="588963"/>
            </a:xfrm>
            <a:custGeom>
              <a:avLst/>
              <a:gdLst>
                <a:gd name="T0" fmla="*/ 114 w 144"/>
                <a:gd name="T1" fmla="*/ 28 h 156"/>
                <a:gd name="T2" fmla="*/ 114 w 144"/>
                <a:gd name="T3" fmla="*/ 31 h 156"/>
                <a:gd name="T4" fmla="*/ 119 w 144"/>
                <a:gd name="T5" fmla="*/ 54 h 156"/>
                <a:gd name="T6" fmla="*/ 109 w 144"/>
                <a:gd name="T7" fmla="*/ 77 h 156"/>
                <a:gd name="T8" fmla="*/ 94 w 144"/>
                <a:gd name="T9" fmla="*/ 46 h 156"/>
                <a:gd name="T10" fmla="*/ 97 w 144"/>
                <a:gd name="T11" fmla="*/ 31 h 156"/>
                <a:gd name="T12" fmla="*/ 97 w 144"/>
                <a:gd name="T13" fmla="*/ 28 h 156"/>
                <a:gd name="T14" fmla="*/ 56 w 144"/>
                <a:gd name="T15" fmla="*/ 28 h 156"/>
                <a:gd name="T16" fmla="*/ 55 w 144"/>
                <a:gd name="T17" fmla="*/ 28 h 156"/>
                <a:gd name="T18" fmla="*/ 34 w 144"/>
                <a:gd name="T19" fmla="*/ 28 h 156"/>
                <a:gd name="T20" fmla="*/ 34 w 144"/>
                <a:gd name="T21" fmla="*/ 0 h 156"/>
                <a:gd name="T22" fmla="*/ 30 w 144"/>
                <a:gd name="T23" fmla="*/ 0 h 156"/>
                <a:gd name="T24" fmla="*/ 0 w 144"/>
                <a:gd name="T25" fmla="*/ 30 h 156"/>
                <a:gd name="T26" fmla="*/ 0 w 144"/>
                <a:gd name="T27" fmla="*/ 34 h 156"/>
                <a:gd name="T28" fmla="*/ 13 w 144"/>
                <a:gd name="T29" fmla="*/ 34 h 156"/>
                <a:gd name="T30" fmla="*/ 13 w 144"/>
                <a:gd name="T31" fmla="*/ 80 h 156"/>
                <a:gd name="T32" fmla="*/ 37 w 144"/>
                <a:gd name="T33" fmla="*/ 102 h 156"/>
                <a:gd name="T34" fmla="*/ 60 w 144"/>
                <a:gd name="T35" fmla="*/ 90 h 156"/>
                <a:gd name="T36" fmla="*/ 58 w 144"/>
                <a:gd name="T37" fmla="*/ 88 h 156"/>
                <a:gd name="T38" fmla="*/ 47 w 144"/>
                <a:gd name="T39" fmla="*/ 93 h 156"/>
                <a:gd name="T40" fmla="*/ 34 w 144"/>
                <a:gd name="T41" fmla="*/ 75 h 156"/>
                <a:gd name="T42" fmla="*/ 34 w 144"/>
                <a:gd name="T43" fmla="*/ 34 h 156"/>
                <a:gd name="T44" fmla="*/ 53 w 144"/>
                <a:gd name="T45" fmla="*/ 34 h 156"/>
                <a:gd name="T46" fmla="*/ 71 w 144"/>
                <a:gd name="T47" fmla="*/ 47 h 156"/>
                <a:gd name="T48" fmla="*/ 97 w 144"/>
                <a:gd name="T49" fmla="*/ 102 h 156"/>
                <a:gd name="T50" fmla="*/ 68 w 144"/>
                <a:gd name="T51" fmla="*/ 136 h 156"/>
                <a:gd name="T52" fmla="*/ 58 w 144"/>
                <a:gd name="T53" fmla="*/ 134 h 156"/>
                <a:gd name="T54" fmla="*/ 54 w 144"/>
                <a:gd name="T55" fmla="*/ 155 h 156"/>
                <a:gd name="T56" fmla="*/ 60 w 144"/>
                <a:gd name="T57" fmla="*/ 156 h 156"/>
                <a:gd name="T58" fmla="*/ 90 w 144"/>
                <a:gd name="T59" fmla="*/ 132 h 156"/>
                <a:gd name="T60" fmla="*/ 127 w 144"/>
                <a:gd name="T61" fmla="*/ 50 h 156"/>
                <a:gd name="T62" fmla="*/ 144 w 144"/>
                <a:gd name="T63" fmla="*/ 31 h 156"/>
                <a:gd name="T64" fmla="*/ 144 w 144"/>
                <a:gd name="T65" fmla="*/ 28 h 156"/>
                <a:gd name="T66" fmla="*/ 114 w 144"/>
                <a:gd name="T67" fmla="*/ 2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4" h="156">
                  <a:moveTo>
                    <a:pt x="114" y="28"/>
                  </a:moveTo>
                  <a:cubicBezTo>
                    <a:pt x="114" y="31"/>
                    <a:pt x="114" y="31"/>
                    <a:pt x="114" y="31"/>
                  </a:cubicBezTo>
                  <a:cubicBezTo>
                    <a:pt x="123" y="33"/>
                    <a:pt x="125" y="39"/>
                    <a:pt x="119" y="54"/>
                  </a:cubicBezTo>
                  <a:cubicBezTo>
                    <a:pt x="109" y="77"/>
                    <a:pt x="109" y="77"/>
                    <a:pt x="109" y="77"/>
                  </a:cubicBezTo>
                  <a:cubicBezTo>
                    <a:pt x="94" y="46"/>
                    <a:pt x="94" y="46"/>
                    <a:pt x="94" y="46"/>
                  </a:cubicBezTo>
                  <a:cubicBezTo>
                    <a:pt x="89" y="37"/>
                    <a:pt x="89" y="32"/>
                    <a:pt x="97" y="31"/>
                  </a:cubicBezTo>
                  <a:cubicBezTo>
                    <a:pt x="97" y="28"/>
                    <a:pt x="97" y="28"/>
                    <a:pt x="97" y="28"/>
                  </a:cubicBezTo>
                  <a:cubicBezTo>
                    <a:pt x="56" y="28"/>
                    <a:pt x="56" y="28"/>
                    <a:pt x="56" y="28"/>
                  </a:cubicBezTo>
                  <a:cubicBezTo>
                    <a:pt x="55" y="28"/>
                    <a:pt x="55" y="28"/>
                    <a:pt x="55" y="28"/>
                  </a:cubicBezTo>
                  <a:cubicBezTo>
                    <a:pt x="34" y="28"/>
                    <a:pt x="34" y="28"/>
                    <a:pt x="34" y="28"/>
                  </a:cubicBezTo>
                  <a:cubicBezTo>
                    <a:pt x="34" y="0"/>
                    <a:pt x="34" y="0"/>
                    <a:pt x="34" y="0"/>
                  </a:cubicBezTo>
                  <a:cubicBezTo>
                    <a:pt x="30" y="0"/>
                    <a:pt x="30" y="0"/>
                    <a:pt x="30" y="0"/>
                  </a:cubicBezTo>
                  <a:cubicBezTo>
                    <a:pt x="20" y="13"/>
                    <a:pt x="9" y="25"/>
                    <a:pt x="0" y="30"/>
                  </a:cubicBezTo>
                  <a:cubicBezTo>
                    <a:pt x="0" y="34"/>
                    <a:pt x="0" y="34"/>
                    <a:pt x="0" y="34"/>
                  </a:cubicBezTo>
                  <a:cubicBezTo>
                    <a:pt x="13" y="34"/>
                    <a:pt x="13" y="34"/>
                    <a:pt x="13" y="34"/>
                  </a:cubicBezTo>
                  <a:cubicBezTo>
                    <a:pt x="13" y="80"/>
                    <a:pt x="13" y="80"/>
                    <a:pt x="13" y="80"/>
                  </a:cubicBezTo>
                  <a:cubicBezTo>
                    <a:pt x="13" y="96"/>
                    <a:pt x="23" y="102"/>
                    <a:pt x="37" y="102"/>
                  </a:cubicBezTo>
                  <a:cubicBezTo>
                    <a:pt x="48" y="102"/>
                    <a:pt x="55" y="99"/>
                    <a:pt x="60" y="90"/>
                  </a:cubicBezTo>
                  <a:cubicBezTo>
                    <a:pt x="58" y="88"/>
                    <a:pt x="58" y="88"/>
                    <a:pt x="58" y="88"/>
                  </a:cubicBezTo>
                  <a:cubicBezTo>
                    <a:pt x="54" y="92"/>
                    <a:pt x="51" y="93"/>
                    <a:pt x="47" y="93"/>
                  </a:cubicBezTo>
                  <a:cubicBezTo>
                    <a:pt x="37" y="93"/>
                    <a:pt x="34" y="87"/>
                    <a:pt x="34" y="75"/>
                  </a:cubicBezTo>
                  <a:cubicBezTo>
                    <a:pt x="34" y="34"/>
                    <a:pt x="34" y="34"/>
                    <a:pt x="34" y="34"/>
                  </a:cubicBezTo>
                  <a:cubicBezTo>
                    <a:pt x="53" y="34"/>
                    <a:pt x="53" y="34"/>
                    <a:pt x="53" y="34"/>
                  </a:cubicBezTo>
                  <a:cubicBezTo>
                    <a:pt x="64" y="34"/>
                    <a:pt x="67" y="38"/>
                    <a:pt x="71" y="47"/>
                  </a:cubicBezTo>
                  <a:cubicBezTo>
                    <a:pt x="97" y="102"/>
                    <a:pt x="97" y="102"/>
                    <a:pt x="97" y="102"/>
                  </a:cubicBezTo>
                  <a:cubicBezTo>
                    <a:pt x="89" y="126"/>
                    <a:pt x="81" y="136"/>
                    <a:pt x="68" y="136"/>
                  </a:cubicBezTo>
                  <a:cubicBezTo>
                    <a:pt x="65" y="136"/>
                    <a:pt x="63" y="135"/>
                    <a:pt x="58" y="134"/>
                  </a:cubicBezTo>
                  <a:cubicBezTo>
                    <a:pt x="54" y="155"/>
                    <a:pt x="54" y="155"/>
                    <a:pt x="54" y="155"/>
                  </a:cubicBezTo>
                  <a:cubicBezTo>
                    <a:pt x="56" y="156"/>
                    <a:pt x="58" y="156"/>
                    <a:pt x="60" y="156"/>
                  </a:cubicBezTo>
                  <a:cubicBezTo>
                    <a:pt x="75" y="156"/>
                    <a:pt x="83" y="150"/>
                    <a:pt x="90" y="132"/>
                  </a:cubicBezTo>
                  <a:cubicBezTo>
                    <a:pt x="127" y="50"/>
                    <a:pt x="127" y="50"/>
                    <a:pt x="127" y="50"/>
                  </a:cubicBezTo>
                  <a:cubicBezTo>
                    <a:pt x="132" y="36"/>
                    <a:pt x="135" y="34"/>
                    <a:pt x="144" y="31"/>
                  </a:cubicBezTo>
                  <a:cubicBezTo>
                    <a:pt x="144" y="28"/>
                    <a:pt x="144" y="28"/>
                    <a:pt x="144" y="28"/>
                  </a:cubicBezTo>
                  <a:lnTo>
                    <a:pt x="114" y="28"/>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2" name="Freeform 61"/>
            <p:cNvSpPr>
              <a:spLocks/>
            </p:cNvSpPr>
            <p:nvPr/>
          </p:nvSpPr>
          <p:spPr bwMode="gray">
            <a:xfrm>
              <a:off x="6594476" y="3157538"/>
              <a:ext cx="619125" cy="419100"/>
            </a:xfrm>
            <a:custGeom>
              <a:avLst/>
              <a:gdLst>
                <a:gd name="T0" fmla="*/ 148 w 165"/>
                <a:gd name="T1" fmla="*/ 91 h 111"/>
                <a:gd name="T2" fmla="*/ 165 w 165"/>
                <a:gd name="T3" fmla="*/ 108 h 111"/>
                <a:gd name="T4" fmla="*/ 165 w 165"/>
                <a:gd name="T5" fmla="*/ 111 h 111"/>
                <a:gd name="T6" fmla="*/ 110 w 165"/>
                <a:gd name="T7" fmla="*/ 111 h 111"/>
                <a:gd name="T8" fmla="*/ 110 w 165"/>
                <a:gd name="T9" fmla="*/ 108 h 111"/>
                <a:gd name="T10" fmla="*/ 122 w 165"/>
                <a:gd name="T11" fmla="*/ 84 h 111"/>
                <a:gd name="T12" fmla="*/ 113 w 165"/>
                <a:gd name="T13" fmla="*/ 20 h 111"/>
                <a:gd name="T14" fmla="*/ 113 w 165"/>
                <a:gd name="T15" fmla="*/ 20 h 111"/>
                <a:gd name="T16" fmla="*/ 77 w 165"/>
                <a:gd name="T17" fmla="*/ 111 h 111"/>
                <a:gd name="T18" fmla="*/ 73 w 165"/>
                <a:gd name="T19" fmla="*/ 111 h 111"/>
                <a:gd name="T20" fmla="*/ 37 w 165"/>
                <a:gd name="T21" fmla="*/ 20 h 111"/>
                <a:gd name="T22" fmla="*/ 37 w 165"/>
                <a:gd name="T23" fmla="*/ 20 h 111"/>
                <a:gd name="T24" fmla="*/ 27 w 165"/>
                <a:gd name="T25" fmla="*/ 85 h 111"/>
                <a:gd name="T26" fmla="*/ 40 w 165"/>
                <a:gd name="T27" fmla="*/ 108 h 111"/>
                <a:gd name="T28" fmla="*/ 40 w 165"/>
                <a:gd name="T29" fmla="*/ 111 h 111"/>
                <a:gd name="T30" fmla="*/ 0 w 165"/>
                <a:gd name="T31" fmla="*/ 111 h 111"/>
                <a:gd name="T32" fmla="*/ 0 w 165"/>
                <a:gd name="T33" fmla="*/ 108 h 111"/>
                <a:gd name="T34" fmla="*/ 20 w 165"/>
                <a:gd name="T35" fmla="*/ 84 h 111"/>
                <a:gd name="T36" fmla="*/ 31 w 165"/>
                <a:gd name="T37" fmla="*/ 11 h 111"/>
                <a:gd name="T38" fmla="*/ 15 w 165"/>
                <a:gd name="T39" fmla="*/ 3 h 111"/>
                <a:gd name="T40" fmla="*/ 15 w 165"/>
                <a:gd name="T41" fmla="*/ 0 h 111"/>
                <a:gd name="T42" fmla="*/ 55 w 165"/>
                <a:gd name="T43" fmla="*/ 0 h 111"/>
                <a:gd name="T44" fmla="*/ 84 w 165"/>
                <a:gd name="T45" fmla="*/ 74 h 111"/>
                <a:gd name="T46" fmla="*/ 113 w 165"/>
                <a:gd name="T47" fmla="*/ 0 h 111"/>
                <a:gd name="T48" fmla="*/ 151 w 165"/>
                <a:gd name="T49" fmla="*/ 0 h 111"/>
                <a:gd name="T50" fmla="*/ 151 w 165"/>
                <a:gd name="T51" fmla="*/ 3 h 111"/>
                <a:gd name="T52" fmla="*/ 138 w 165"/>
                <a:gd name="T53" fmla="*/ 22 h 111"/>
                <a:gd name="T54" fmla="*/ 148 w 165"/>
                <a:gd name="T55" fmla="*/ 9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5" h="111">
                  <a:moveTo>
                    <a:pt x="148" y="91"/>
                  </a:moveTo>
                  <a:cubicBezTo>
                    <a:pt x="150" y="100"/>
                    <a:pt x="154" y="106"/>
                    <a:pt x="165" y="108"/>
                  </a:cubicBezTo>
                  <a:cubicBezTo>
                    <a:pt x="165" y="111"/>
                    <a:pt x="165" y="111"/>
                    <a:pt x="165" y="111"/>
                  </a:cubicBezTo>
                  <a:cubicBezTo>
                    <a:pt x="110" y="111"/>
                    <a:pt x="110" y="111"/>
                    <a:pt x="110" y="111"/>
                  </a:cubicBezTo>
                  <a:cubicBezTo>
                    <a:pt x="110" y="108"/>
                    <a:pt x="110" y="108"/>
                    <a:pt x="110" y="108"/>
                  </a:cubicBezTo>
                  <a:cubicBezTo>
                    <a:pt x="122" y="105"/>
                    <a:pt x="124" y="98"/>
                    <a:pt x="122" y="84"/>
                  </a:cubicBezTo>
                  <a:cubicBezTo>
                    <a:pt x="113" y="20"/>
                    <a:pt x="113" y="20"/>
                    <a:pt x="113" y="20"/>
                  </a:cubicBezTo>
                  <a:cubicBezTo>
                    <a:pt x="113" y="20"/>
                    <a:pt x="113" y="20"/>
                    <a:pt x="113" y="20"/>
                  </a:cubicBezTo>
                  <a:cubicBezTo>
                    <a:pt x="77" y="111"/>
                    <a:pt x="77" y="111"/>
                    <a:pt x="77" y="111"/>
                  </a:cubicBezTo>
                  <a:cubicBezTo>
                    <a:pt x="73" y="111"/>
                    <a:pt x="73" y="111"/>
                    <a:pt x="73" y="111"/>
                  </a:cubicBezTo>
                  <a:cubicBezTo>
                    <a:pt x="37" y="20"/>
                    <a:pt x="37" y="20"/>
                    <a:pt x="37" y="20"/>
                  </a:cubicBezTo>
                  <a:cubicBezTo>
                    <a:pt x="37" y="20"/>
                    <a:pt x="37" y="20"/>
                    <a:pt x="37" y="20"/>
                  </a:cubicBezTo>
                  <a:cubicBezTo>
                    <a:pt x="27" y="85"/>
                    <a:pt x="27" y="85"/>
                    <a:pt x="27" y="85"/>
                  </a:cubicBezTo>
                  <a:cubicBezTo>
                    <a:pt x="25" y="98"/>
                    <a:pt x="28" y="107"/>
                    <a:pt x="40" y="108"/>
                  </a:cubicBezTo>
                  <a:cubicBezTo>
                    <a:pt x="40" y="111"/>
                    <a:pt x="40" y="111"/>
                    <a:pt x="40" y="111"/>
                  </a:cubicBezTo>
                  <a:cubicBezTo>
                    <a:pt x="0" y="111"/>
                    <a:pt x="0" y="111"/>
                    <a:pt x="0" y="111"/>
                  </a:cubicBezTo>
                  <a:cubicBezTo>
                    <a:pt x="0" y="108"/>
                    <a:pt x="0" y="108"/>
                    <a:pt x="0" y="108"/>
                  </a:cubicBezTo>
                  <a:cubicBezTo>
                    <a:pt x="12" y="108"/>
                    <a:pt x="17" y="101"/>
                    <a:pt x="20" y="84"/>
                  </a:cubicBezTo>
                  <a:cubicBezTo>
                    <a:pt x="31" y="11"/>
                    <a:pt x="31" y="11"/>
                    <a:pt x="31" y="11"/>
                  </a:cubicBezTo>
                  <a:cubicBezTo>
                    <a:pt x="26" y="7"/>
                    <a:pt x="20" y="4"/>
                    <a:pt x="15" y="3"/>
                  </a:cubicBezTo>
                  <a:cubicBezTo>
                    <a:pt x="15" y="0"/>
                    <a:pt x="15" y="0"/>
                    <a:pt x="15" y="0"/>
                  </a:cubicBezTo>
                  <a:cubicBezTo>
                    <a:pt x="55" y="0"/>
                    <a:pt x="55" y="0"/>
                    <a:pt x="55" y="0"/>
                  </a:cubicBezTo>
                  <a:cubicBezTo>
                    <a:pt x="84" y="74"/>
                    <a:pt x="84" y="74"/>
                    <a:pt x="84" y="74"/>
                  </a:cubicBezTo>
                  <a:cubicBezTo>
                    <a:pt x="113" y="0"/>
                    <a:pt x="113" y="0"/>
                    <a:pt x="113" y="0"/>
                  </a:cubicBezTo>
                  <a:cubicBezTo>
                    <a:pt x="151" y="0"/>
                    <a:pt x="151" y="0"/>
                    <a:pt x="151" y="0"/>
                  </a:cubicBezTo>
                  <a:cubicBezTo>
                    <a:pt x="151" y="3"/>
                    <a:pt x="151" y="3"/>
                    <a:pt x="151" y="3"/>
                  </a:cubicBezTo>
                  <a:cubicBezTo>
                    <a:pt x="139" y="6"/>
                    <a:pt x="137" y="11"/>
                    <a:pt x="138" y="22"/>
                  </a:cubicBezTo>
                  <a:lnTo>
                    <a:pt x="148" y="91"/>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3" name="Freeform 62"/>
            <p:cNvSpPr>
              <a:spLocks/>
            </p:cNvSpPr>
            <p:nvPr/>
          </p:nvSpPr>
          <p:spPr bwMode="gray">
            <a:xfrm>
              <a:off x="7207251" y="3297238"/>
              <a:ext cx="360363" cy="290513"/>
            </a:xfrm>
            <a:custGeom>
              <a:avLst/>
              <a:gdLst>
                <a:gd name="T0" fmla="*/ 11 w 96"/>
                <a:gd name="T1" fmla="*/ 18 h 77"/>
                <a:gd name="T2" fmla="*/ 0 w 96"/>
                <a:gd name="T3" fmla="*/ 6 h 77"/>
                <a:gd name="T4" fmla="*/ 0 w 96"/>
                <a:gd name="T5" fmla="*/ 3 h 77"/>
                <a:gd name="T6" fmla="*/ 29 w 96"/>
                <a:gd name="T7" fmla="*/ 0 h 77"/>
                <a:gd name="T8" fmla="*/ 32 w 96"/>
                <a:gd name="T9" fmla="*/ 0 h 77"/>
                <a:gd name="T10" fmla="*/ 32 w 96"/>
                <a:gd name="T11" fmla="*/ 53 h 77"/>
                <a:gd name="T12" fmla="*/ 46 w 96"/>
                <a:gd name="T13" fmla="*/ 65 h 77"/>
                <a:gd name="T14" fmla="*/ 63 w 96"/>
                <a:gd name="T15" fmla="*/ 52 h 77"/>
                <a:gd name="T16" fmla="*/ 63 w 96"/>
                <a:gd name="T17" fmla="*/ 17 h 77"/>
                <a:gd name="T18" fmla="*/ 52 w 96"/>
                <a:gd name="T19" fmla="*/ 6 h 77"/>
                <a:gd name="T20" fmla="*/ 52 w 96"/>
                <a:gd name="T21" fmla="*/ 3 h 77"/>
                <a:gd name="T22" fmla="*/ 82 w 96"/>
                <a:gd name="T23" fmla="*/ 0 h 77"/>
                <a:gd name="T24" fmla="*/ 85 w 96"/>
                <a:gd name="T25" fmla="*/ 0 h 77"/>
                <a:gd name="T26" fmla="*/ 85 w 96"/>
                <a:gd name="T27" fmla="*/ 57 h 77"/>
                <a:gd name="T28" fmla="*/ 96 w 96"/>
                <a:gd name="T29" fmla="*/ 71 h 77"/>
                <a:gd name="T30" fmla="*/ 96 w 96"/>
                <a:gd name="T31" fmla="*/ 74 h 77"/>
                <a:gd name="T32" fmla="*/ 63 w 96"/>
                <a:gd name="T33" fmla="*/ 77 h 77"/>
                <a:gd name="T34" fmla="*/ 63 w 96"/>
                <a:gd name="T35" fmla="*/ 60 h 77"/>
                <a:gd name="T36" fmla="*/ 63 w 96"/>
                <a:gd name="T37" fmla="*/ 60 h 77"/>
                <a:gd name="T38" fmla="*/ 35 w 96"/>
                <a:gd name="T39" fmla="*/ 77 h 77"/>
                <a:gd name="T40" fmla="*/ 11 w 96"/>
                <a:gd name="T41" fmla="*/ 55 h 77"/>
                <a:gd name="T42" fmla="*/ 11 w 96"/>
                <a:gd name="T43" fmla="*/ 1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77">
                  <a:moveTo>
                    <a:pt x="11" y="18"/>
                  </a:moveTo>
                  <a:cubicBezTo>
                    <a:pt x="11" y="10"/>
                    <a:pt x="8" y="7"/>
                    <a:pt x="0" y="6"/>
                  </a:cubicBezTo>
                  <a:cubicBezTo>
                    <a:pt x="0" y="3"/>
                    <a:pt x="0" y="3"/>
                    <a:pt x="0" y="3"/>
                  </a:cubicBezTo>
                  <a:cubicBezTo>
                    <a:pt x="29" y="0"/>
                    <a:pt x="29" y="0"/>
                    <a:pt x="29" y="0"/>
                  </a:cubicBezTo>
                  <a:cubicBezTo>
                    <a:pt x="32" y="0"/>
                    <a:pt x="32" y="0"/>
                    <a:pt x="32" y="0"/>
                  </a:cubicBezTo>
                  <a:cubicBezTo>
                    <a:pt x="32" y="53"/>
                    <a:pt x="32" y="53"/>
                    <a:pt x="32" y="53"/>
                  </a:cubicBezTo>
                  <a:cubicBezTo>
                    <a:pt x="32" y="61"/>
                    <a:pt x="38" y="65"/>
                    <a:pt x="46" y="65"/>
                  </a:cubicBezTo>
                  <a:cubicBezTo>
                    <a:pt x="53" y="65"/>
                    <a:pt x="57" y="62"/>
                    <a:pt x="63" y="52"/>
                  </a:cubicBezTo>
                  <a:cubicBezTo>
                    <a:pt x="63" y="17"/>
                    <a:pt x="63" y="17"/>
                    <a:pt x="63" y="17"/>
                  </a:cubicBezTo>
                  <a:cubicBezTo>
                    <a:pt x="63" y="11"/>
                    <a:pt x="60" y="7"/>
                    <a:pt x="52" y="6"/>
                  </a:cubicBezTo>
                  <a:cubicBezTo>
                    <a:pt x="52" y="3"/>
                    <a:pt x="52" y="3"/>
                    <a:pt x="52" y="3"/>
                  </a:cubicBezTo>
                  <a:cubicBezTo>
                    <a:pt x="82" y="0"/>
                    <a:pt x="82" y="0"/>
                    <a:pt x="82" y="0"/>
                  </a:cubicBezTo>
                  <a:cubicBezTo>
                    <a:pt x="85" y="0"/>
                    <a:pt x="85" y="0"/>
                    <a:pt x="85" y="0"/>
                  </a:cubicBezTo>
                  <a:cubicBezTo>
                    <a:pt x="85" y="57"/>
                    <a:pt x="85" y="57"/>
                    <a:pt x="85" y="57"/>
                  </a:cubicBezTo>
                  <a:cubicBezTo>
                    <a:pt x="85" y="66"/>
                    <a:pt x="87" y="69"/>
                    <a:pt x="96" y="71"/>
                  </a:cubicBezTo>
                  <a:cubicBezTo>
                    <a:pt x="96" y="74"/>
                    <a:pt x="96" y="74"/>
                    <a:pt x="96" y="74"/>
                  </a:cubicBezTo>
                  <a:cubicBezTo>
                    <a:pt x="63" y="77"/>
                    <a:pt x="63" y="77"/>
                    <a:pt x="63" y="77"/>
                  </a:cubicBezTo>
                  <a:cubicBezTo>
                    <a:pt x="63" y="60"/>
                    <a:pt x="63" y="60"/>
                    <a:pt x="63" y="60"/>
                  </a:cubicBezTo>
                  <a:cubicBezTo>
                    <a:pt x="63" y="60"/>
                    <a:pt x="63" y="60"/>
                    <a:pt x="63" y="60"/>
                  </a:cubicBezTo>
                  <a:cubicBezTo>
                    <a:pt x="55" y="72"/>
                    <a:pt x="46" y="77"/>
                    <a:pt x="35" y="77"/>
                  </a:cubicBezTo>
                  <a:cubicBezTo>
                    <a:pt x="20" y="77"/>
                    <a:pt x="11" y="69"/>
                    <a:pt x="11" y="55"/>
                  </a:cubicBezTo>
                  <a:lnTo>
                    <a:pt x="11" y="18"/>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4" name="Freeform 63"/>
            <p:cNvSpPr>
              <a:spLocks/>
            </p:cNvSpPr>
            <p:nvPr/>
          </p:nvSpPr>
          <p:spPr bwMode="gray">
            <a:xfrm>
              <a:off x="7581901" y="3201988"/>
              <a:ext cx="225425" cy="385763"/>
            </a:xfrm>
            <a:custGeom>
              <a:avLst/>
              <a:gdLst>
                <a:gd name="T0" fmla="*/ 13 w 60"/>
                <a:gd name="T1" fmla="*/ 33 h 102"/>
                <a:gd name="T2" fmla="*/ 0 w 60"/>
                <a:gd name="T3" fmla="*/ 33 h 102"/>
                <a:gd name="T4" fmla="*/ 0 w 60"/>
                <a:gd name="T5" fmla="*/ 30 h 102"/>
                <a:gd name="T6" fmla="*/ 31 w 60"/>
                <a:gd name="T7" fmla="*/ 0 h 102"/>
                <a:gd name="T8" fmla="*/ 34 w 60"/>
                <a:gd name="T9" fmla="*/ 0 h 102"/>
                <a:gd name="T10" fmla="*/ 34 w 60"/>
                <a:gd name="T11" fmla="*/ 28 h 102"/>
                <a:gd name="T12" fmla="*/ 58 w 60"/>
                <a:gd name="T13" fmla="*/ 28 h 102"/>
                <a:gd name="T14" fmla="*/ 58 w 60"/>
                <a:gd name="T15" fmla="*/ 33 h 102"/>
                <a:gd name="T16" fmla="*/ 34 w 60"/>
                <a:gd name="T17" fmla="*/ 33 h 102"/>
                <a:gd name="T18" fmla="*/ 34 w 60"/>
                <a:gd name="T19" fmla="*/ 75 h 102"/>
                <a:gd name="T20" fmla="*/ 47 w 60"/>
                <a:gd name="T21" fmla="*/ 93 h 102"/>
                <a:gd name="T22" fmla="*/ 58 w 60"/>
                <a:gd name="T23" fmla="*/ 87 h 102"/>
                <a:gd name="T24" fmla="*/ 60 w 60"/>
                <a:gd name="T25" fmla="*/ 89 h 102"/>
                <a:gd name="T26" fmla="*/ 37 w 60"/>
                <a:gd name="T27" fmla="*/ 102 h 102"/>
                <a:gd name="T28" fmla="*/ 13 w 60"/>
                <a:gd name="T29" fmla="*/ 79 h 102"/>
                <a:gd name="T30" fmla="*/ 13 w 60"/>
                <a:gd name="T31" fmla="*/ 3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02">
                  <a:moveTo>
                    <a:pt x="13" y="33"/>
                  </a:moveTo>
                  <a:cubicBezTo>
                    <a:pt x="0" y="33"/>
                    <a:pt x="0" y="33"/>
                    <a:pt x="0" y="33"/>
                  </a:cubicBezTo>
                  <a:cubicBezTo>
                    <a:pt x="0" y="30"/>
                    <a:pt x="0" y="30"/>
                    <a:pt x="0" y="30"/>
                  </a:cubicBezTo>
                  <a:cubicBezTo>
                    <a:pt x="9" y="24"/>
                    <a:pt x="21" y="13"/>
                    <a:pt x="31" y="0"/>
                  </a:cubicBezTo>
                  <a:cubicBezTo>
                    <a:pt x="34" y="0"/>
                    <a:pt x="34" y="0"/>
                    <a:pt x="34" y="0"/>
                  </a:cubicBezTo>
                  <a:cubicBezTo>
                    <a:pt x="34" y="28"/>
                    <a:pt x="34" y="28"/>
                    <a:pt x="34" y="28"/>
                  </a:cubicBezTo>
                  <a:cubicBezTo>
                    <a:pt x="58" y="28"/>
                    <a:pt x="58" y="28"/>
                    <a:pt x="58" y="28"/>
                  </a:cubicBezTo>
                  <a:cubicBezTo>
                    <a:pt x="58" y="33"/>
                    <a:pt x="58" y="33"/>
                    <a:pt x="58" y="33"/>
                  </a:cubicBezTo>
                  <a:cubicBezTo>
                    <a:pt x="34" y="33"/>
                    <a:pt x="34" y="33"/>
                    <a:pt x="34" y="33"/>
                  </a:cubicBezTo>
                  <a:cubicBezTo>
                    <a:pt x="34" y="75"/>
                    <a:pt x="34" y="75"/>
                    <a:pt x="34" y="75"/>
                  </a:cubicBezTo>
                  <a:cubicBezTo>
                    <a:pt x="34" y="86"/>
                    <a:pt x="37" y="93"/>
                    <a:pt x="47" y="93"/>
                  </a:cubicBezTo>
                  <a:cubicBezTo>
                    <a:pt x="51" y="93"/>
                    <a:pt x="54" y="91"/>
                    <a:pt x="58" y="87"/>
                  </a:cubicBezTo>
                  <a:cubicBezTo>
                    <a:pt x="60" y="89"/>
                    <a:pt x="60" y="89"/>
                    <a:pt x="60" y="89"/>
                  </a:cubicBezTo>
                  <a:cubicBezTo>
                    <a:pt x="55" y="98"/>
                    <a:pt x="48" y="102"/>
                    <a:pt x="37" y="102"/>
                  </a:cubicBezTo>
                  <a:cubicBezTo>
                    <a:pt x="24" y="102"/>
                    <a:pt x="13" y="96"/>
                    <a:pt x="13" y="79"/>
                  </a:cubicBezTo>
                  <a:lnTo>
                    <a:pt x="13" y="33"/>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5" name="Freeform 64"/>
            <p:cNvSpPr>
              <a:spLocks/>
            </p:cNvSpPr>
            <p:nvPr/>
          </p:nvSpPr>
          <p:spPr bwMode="gray">
            <a:xfrm>
              <a:off x="7807326" y="3297238"/>
              <a:ext cx="365125" cy="290513"/>
            </a:xfrm>
            <a:custGeom>
              <a:avLst/>
              <a:gdLst>
                <a:gd name="T0" fmla="*/ 12 w 97"/>
                <a:gd name="T1" fmla="*/ 18 h 77"/>
                <a:gd name="T2" fmla="*/ 0 w 97"/>
                <a:gd name="T3" fmla="*/ 6 h 77"/>
                <a:gd name="T4" fmla="*/ 0 w 97"/>
                <a:gd name="T5" fmla="*/ 3 h 77"/>
                <a:gd name="T6" fmla="*/ 30 w 97"/>
                <a:gd name="T7" fmla="*/ 0 h 77"/>
                <a:gd name="T8" fmla="*/ 33 w 97"/>
                <a:gd name="T9" fmla="*/ 0 h 77"/>
                <a:gd name="T10" fmla="*/ 33 w 97"/>
                <a:gd name="T11" fmla="*/ 53 h 77"/>
                <a:gd name="T12" fmla="*/ 46 w 97"/>
                <a:gd name="T13" fmla="*/ 65 h 77"/>
                <a:gd name="T14" fmla="*/ 64 w 97"/>
                <a:gd name="T15" fmla="*/ 52 h 77"/>
                <a:gd name="T16" fmla="*/ 64 w 97"/>
                <a:gd name="T17" fmla="*/ 17 h 77"/>
                <a:gd name="T18" fmla="*/ 53 w 97"/>
                <a:gd name="T19" fmla="*/ 6 h 77"/>
                <a:gd name="T20" fmla="*/ 53 w 97"/>
                <a:gd name="T21" fmla="*/ 3 h 77"/>
                <a:gd name="T22" fmla="*/ 82 w 97"/>
                <a:gd name="T23" fmla="*/ 0 h 77"/>
                <a:gd name="T24" fmla="*/ 86 w 97"/>
                <a:gd name="T25" fmla="*/ 0 h 77"/>
                <a:gd name="T26" fmla="*/ 86 w 97"/>
                <a:gd name="T27" fmla="*/ 57 h 77"/>
                <a:gd name="T28" fmla="*/ 97 w 97"/>
                <a:gd name="T29" fmla="*/ 71 h 77"/>
                <a:gd name="T30" fmla="*/ 97 w 97"/>
                <a:gd name="T31" fmla="*/ 74 h 77"/>
                <a:gd name="T32" fmla="*/ 64 w 97"/>
                <a:gd name="T33" fmla="*/ 77 h 77"/>
                <a:gd name="T34" fmla="*/ 64 w 97"/>
                <a:gd name="T35" fmla="*/ 60 h 77"/>
                <a:gd name="T36" fmla="*/ 64 w 97"/>
                <a:gd name="T37" fmla="*/ 60 h 77"/>
                <a:gd name="T38" fmla="*/ 35 w 97"/>
                <a:gd name="T39" fmla="*/ 77 h 77"/>
                <a:gd name="T40" fmla="*/ 12 w 97"/>
                <a:gd name="T41" fmla="*/ 55 h 77"/>
                <a:gd name="T42" fmla="*/ 12 w 97"/>
                <a:gd name="T43" fmla="*/ 1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77">
                  <a:moveTo>
                    <a:pt x="12" y="18"/>
                  </a:moveTo>
                  <a:cubicBezTo>
                    <a:pt x="12" y="10"/>
                    <a:pt x="9" y="7"/>
                    <a:pt x="0" y="6"/>
                  </a:cubicBezTo>
                  <a:cubicBezTo>
                    <a:pt x="0" y="3"/>
                    <a:pt x="0" y="3"/>
                    <a:pt x="0" y="3"/>
                  </a:cubicBezTo>
                  <a:cubicBezTo>
                    <a:pt x="30" y="0"/>
                    <a:pt x="30" y="0"/>
                    <a:pt x="30" y="0"/>
                  </a:cubicBezTo>
                  <a:cubicBezTo>
                    <a:pt x="33" y="0"/>
                    <a:pt x="33" y="0"/>
                    <a:pt x="33" y="0"/>
                  </a:cubicBezTo>
                  <a:cubicBezTo>
                    <a:pt x="33" y="53"/>
                    <a:pt x="33" y="53"/>
                    <a:pt x="33" y="53"/>
                  </a:cubicBezTo>
                  <a:cubicBezTo>
                    <a:pt x="33" y="61"/>
                    <a:pt x="39" y="65"/>
                    <a:pt x="46" y="65"/>
                  </a:cubicBezTo>
                  <a:cubicBezTo>
                    <a:pt x="54" y="65"/>
                    <a:pt x="58" y="62"/>
                    <a:pt x="64" y="52"/>
                  </a:cubicBezTo>
                  <a:cubicBezTo>
                    <a:pt x="64" y="17"/>
                    <a:pt x="64" y="17"/>
                    <a:pt x="64" y="17"/>
                  </a:cubicBezTo>
                  <a:cubicBezTo>
                    <a:pt x="64" y="11"/>
                    <a:pt x="60" y="7"/>
                    <a:pt x="53" y="6"/>
                  </a:cubicBezTo>
                  <a:cubicBezTo>
                    <a:pt x="53" y="3"/>
                    <a:pt x="53" y="3"/>
                    <a:pt x="53" y="3"/>
                  </a:cubicBezTo>
                  <a:cubicBezTo>
                    <a:pt x="82" y="0"/>
                    <a:pt x="82" y="0"/>
                    <a:pt x="82" y="0"/>
                  </a:cubicBezTo>
                  <a:cubicBezTo>
                    <a:pt x="86" y="0"/>
                    <a:pt x="86" y="0"/>
                    <a:pt x="86" y="0"/>
                  </a:cubicBezTo>
                  <a:cubicBezTo>
                    <a:pt x="86" y="57"/>
                    <a:pt x="86" y="57"/>
                    <a:pt x="86" y="57"/>
                  </a:cubicBezTo>
                  <a:cubicBezTo>
                    <a:pt x="86" y="66"/>
                    <a:pt x="88" y="69"/>
                    <a:pt x="97" y="71"/>
                  </a:cubicBezTo>
                  <a:cubicBezTo>
                    <a:pt x="97" y="74"/>
                    <a:pt x="97" y="74"/>
                    <a:pt x="97" y="74"/>
                  </a:cubicBezTo>
                  <a:cubicBezTo>
                    <a:pt x="64" y="77"/>
                    <a:pt x="64" y="77"/>
                    <a:pt x="64" y="77"/>
                  </a:cubicBezTo>
                  <a:cubicBezTo>
                    <a:pt x="64" y="60"/>
                    <a:pt x="64" y="60"/>
                    <a:pt x="64" y="60"/>
                  </a:cubicBezTo>
                  <a:cubicBezTo>
                    <a:pt x="64" y="60"/>
                    <a:pt x="64" y="60"/>
                    <a:pt x="64" y="60"/>
                  </a:cubicBezTo>
                  <a:cubicBezTo>
                    <a:pt x="56" y="72"/>
                    <a:pt x="47" y="77"/>
                    <a:pt x="35" y="77"/>
                  </a:cubicBezTo>
                  <a:cubicBezTo>
                    <a:pt x="21" y="77"/>
                    <a:pt x="12" y="69"/>
                    <a:pt x="12" y="55"/>
                  </a:cubicBezTo>
                  <a:lnTo>
                    <a:pt x="12" y="18"/>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6" name="Freeform 65"/>
            <p:cNvSpPr>
              <a:spLocks noEditPoints="1"/>
            </p:cNvSpPr>
            <p:nvPr/>
          </p:nvSpPr>
          <p:spPr bwMode="gray">
            <a:xfrm>
              <a:off x="8183563" y="3297238"/>
              <a:ext cx="304800" cy="290513"/>
            </a:xfrm>
            <a:custGeom>
              <a:avLst/>
              <a:gdLst>
                <a:gd name="T0" fmla="*/ 46 w 81"/>
                <a:gd name="T1" fmla="*/ 62 h 77"/>
                <a:gd name="T2" fmla="*/ 33 w 81"/>
                <a:gd name="T3" fmla="*/ 69 h 77"/>
                <a:gd name="T4" fmla="*/ 23 w 81"/>
                <a:gd name="T5" fmla="*/ 56 h 77"/>
                <a:gd name="T6" fmla="*/ 46 w 81"/>
                <a:gd name="T7" fmla="*/ 35 h 77"/>
                <a:gd name="T8" fmla="*/ 46 w 81"/>
                <a:gd name="T9" fmla="*/ 62 h 77"/>
                <a:gd name="T10" fmla="*/ 68 w 81"/>
                <a:gd name="T11" fmla="*/ 27 h 77"/>
                <a:gd name="T12" fmla="*/ 36 w 81"/>
                <a:gd name="T13" fmla="*/ 0 h 77"/>
                <a:gd name="T14" fmla="*/ 4 w 81"/>
                <a:gd name="T15" fmla="*/ 24 h 77"/>
                <a:gd name="T16" fmla="*/ 7 w 81"/>
                <a:gd name="T17" fmla="*/ 24 h 77"/>
                <a:gd name="T18" fmla="*/ 28 w 81"/>
                <a:gd name="T19" fmla="*/ 12 h 77"/>
                <a:gd name="T20" fmla="*/ 46 w 81"/>
                <a:gd name="T21" fmla="*/ 31 h 77"/>
                <a:gd name="T22" fmla="*/ 0 w 81"/>
                <a:gd name="T23" fmla="*/ 58 h 77"/>
                <a:gd name="T24" fmla="*/ 22 w 81"/>
                <a:gd name="T25" fmla="*/ 77 h 77"/>
                <a:gd name="T26" fmla="*/ 44 w 81"/>
                <a:gd name="T27" fmla="*/ 69 h 77"/>
                <a:gd name="T28" fmla="*/ 46 w 81"/>
                <a:gd name="T29" fmla="*/ 67 h 77"/>
                <a:gd name="T30" fmla="*/ 63 w 81"/>
                <a:gd name="T31" fmla="*/ 77 h 77"/>
                <a:gd name="T32" fmla="*/ 81 w 81"/>
                <a:gd name="T33" fmla="*/ 63 h 77"/>
                <a:gd name="T34" fmla="*/ 78 w 81"/>
                <a:gd name="T35" fmla="*/ 63 h 77"/>
                <a:gd name="T36" fmla="*/ 72 w 81"/>
                <a:gd name="T37" fmla="*/ 70 h 77"/>
                <a:gd name="T38" fmla="*/ 68 w 81"/>
                <a:gd name="T39" fmla="*/ 60 h 77"/>
                <a:gd name="T40" fmla="*/ 68 w 81"/>
                <a:gd name="T41" fmla="*/ 2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77">
                  <a:moveTo>
                    <a:pt x="46" y="62"/>
                  </a:moveTo>
                  <a:cubicBezTo>
                    <a:pt x="41" y="67"/>
                    <a:pt x="37" y="69"/>
                    <a:pt x="33" y="69"/>
                  </a:cubicBezTo>
                  <a:cubicBezTo>
                    <a:pt x="27" y="69"/>
                    <a:pt x="23" y="64"/>
                    <a:pt x="23" y="56"/>
                  </a:cubicBezTo>
                  <a:cubicBezTo>
                    <a:pt x="23" y="47"/>
                    <a:pt x="28" y="42"/>
                    <a:pt x="46" y="35"/>
                  </a:cubicBezTo>
                  <a:lnTo>
                    <a:pt x="46" y="62"/>
                  </a:lnTo>
                  <a:close/>
                  <a:moveTo>
                    <a:pt x="68" y="27"/>
                  </a:moveTo>
                  <a:cubicBezTo>
                    <a:pt x="68" y="7"/>
                    <a:pt x="52" y="0"/>
                    <a:pt x="36" y="0"/>
                  </a:cubicBezTo>
                  <a:cubicBezTo>
                    <a:pt x="19" y="0"/>
                    <a:pt x="8" y="9"/>
                    <a:pt x="4" y="24"/>
                  </a:cubicBezTo>
                  <a:cubicBezTo>
                    <a:pt x="7" y="24"/>
                    <a:pt x="7" y="24"/>
                    <a:pt x="7" y="24"/>
                  </a:cubicBezTo>
                  <a:cubicBezTo>
                    <a:pt x="12" y="16"/>
                    <a:pt x="19" y="12"/>
                    <a:pt x="28" y="12"/>
                  </a:cubicBezTo>
                  <a:cubicBezTo>
                    <a:pt x="41" y="12"/>
                    <a:pt x="46" y="18"/>
                    <a:pt x="46" y="31"/>
                  </a:cubicBezTo>
                  <a:cubicBezTo>
                    <a:pt x="29" y="37"/>
                    <a:pt x="0" y="39"/>
                    <a:pt x="0" y="58"/>
                  </a:cubicBezTo>
                  <a:cubicBezTo>
                    <a:pt x="0" y="69"/>
                    <a:pt x="10" y="77"/>
                    <a:pt x="22" y="77"/>
                  </a:cubicBezTo>
                  <a:cubicBezTo>
                    <a:pt x="31" y="77"/>
                    <a:pt x="37" y="75"/>
                    <a:pt x="44" y="69"/>
                  </a:cubicBezTo>
                  <a:cubicBezTo>
                    <a:pt x="46" y="67"/>
                    <a:pt x="46" y="67"/>
                    <a:pt x="46" y="67"/>
                  </a:cubicBezTo>
                  <a:cubicBezTo>
                    <a:pt x="50" y="74"/>
                    <a:pt x="55" y="77"/>
                    <a:pt x="63" y="77"/>
                  </a:cubicBezTo>
                  <a:cubicBezTo>
                    <a:pt x="74" y="77"/>
                    <a:pt x="80" y="72"/>
                    <a:pt x="81" y="63"/>
                  </a:cubicBezTo>
                  <a:cubicBezTo>
                    <a:pt x="78" y="63"/>
                    <a:pt x="78" y="63"/>
                    <a:pt x="78" y="63"/>
                  </a:cubicBezTo>
                  <a:cubicBezTo>
                    <a:pt x="77" y="68"/>
                    <a:pt x="75" y="70"/>
                    <a:pt x="72" y="70"/>
                  </a:cubicBezTo>
                  <a:cubicBezTo>
                    <a:pt x="69" y="70"/>
                    <a:pt x="68" y="67"/>
                    <a:pt x="68" y="60"/>
                  </a:cubicBezTo>
                  <a:lnTo>
                    <a:pt x="68" y="27"/>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7" name="Freeform 66"/>
            <p:cNvSpPr>
              <a:spLocks/>
            </p:cNvSpPr>
            <p:nvPr/>
          </p:nvSpPr>
          <p:spPr bwMode="gray">
            <a:xfrm>
              <a:off x="8491538" y="3125788"/>
              <a:ext cx="180975" cy="450850"/>
            </a:xfrm>
            <a:custGeom>
              <a:avLst/>
              <a:gdLst>
                <a:gd name="T0" fmla="*/ 14 w 48"/>
                <a:gd name="T1" fmla="*/ 20 h 119"/>
                <a:gd name="T2" fmla="*/ 0 w 48"/>
                <a:gd name="T3" fmla="*/ 6 h 119"/>
                <a:gd name="T4" fmla="*/ 0 w 48"/>
                <a:gd name="T5" fmla="*/ 3 h 119"/>
                <a:gd name="T6" fmla="*/ 32 w 48"/>
                <a:gd name="T7" fmla="*/ 0 h 119"/>
                <a:gd name="T8" fmla="*/ 35 w 48"/>
                <a:gd name="T9" fmla="*/ 0 h 119"/>
                <a:gd name="T10" fmla="*/ 35 w 48"/>
                <a:gd name="T11" fmla="*/ 102 h 119"/>
                <a:gd name="T12" fmla="*/ 48 w 48"/>
                <a:gd name="T13" fmla="*/ 116 h 119"/>
                <a:gd name="T14" fmla="*/ 48 w 48"/>
                <a:gd name="T15" fmla="*/ 119 h 119"/>
                <a:gd name="T16" fmla="*/ 0 w 48"/>
                <a:gd name="T17" fmla="*/ 119 h 119"/>
                <a:gd name="T18" fmla="*/ 0 w 48"/>
                <a:gd name="T19" fmla="*/ 116 h 119"/>
                <a:gd name="T20" fmla="*/ 14 w 48"/>
                <a:gd name="T21" fmla="*/ 102 h 119"/>
                <a:gd name="T22" fmla="*/ 14 w 48"/>
                <a:gd name="T23" fmla="*/ 2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119">
                  <a:moveTo>
                    <a:pt x="14" y="20"/>
                  </a:moveTo>
                  <a:cubicBezTo>
                    <a:pt x="14" y="10"/>
                    <a:pt x="10" y="6"/>
                    <a:pt x="0" y="6"/>
                  </a:cubicBezTo>
                  <a:cubicBezTo>
                    <a:pt x="0" y="3"/>
                    <a:pt x="0" y="3"/>
                    <a:pt x="0" y="3"/>
                  </a:cubicBezTo>
                  <a:cubicBezTo>
                    <a:pt x="32" y="0"/>
                    <a:pt x="32" y="0"/>
                    <a:pt x="32" y="0"/>
                  </a:cubicBezTo>
                  <a:cubicBezTo>
                    <a:pt x="35" y="0"/>
                    <a:pt x="35" y="0"/>
                    <a:pt x="35" y="0"/>
                  </a:cubicBezTo>
                  <a:cubicBezTo>
                    <a:pt x="35" y="102"/>
                    <a:pt x="35" y="102"/>
                    <a:pt x="35" y="102"/>
                  </a:cubicBezTo>
                  <a:cubicBezTo>
                    <a:pt x="35" y="111"/>
                    <a:pt x="37" y="114"/>
                    <a:pt x="48" y="116"/>
                  </a:cubicBezTo>
                  <a:cubicBezTo>
                    <a:pt x="48" y="119"/>
                    <a:pt x="48" y="119"/>
                    <a:pt x="48" y="119"/>
                  </a:cubicBezTo>
                  <a:cubicBezTo>
                    <a:pt x="0" y="119"/>
                    <a:pt x="0" y="119"/>
                    <a:pt x="0" y="119"/>
                  </a:cubicBezTo>
                  <a:cubicBezTo>
                    <a:pt x="0" y="116"/>
                    <a:pt x="0" y="116"/>
                    <a:pt x="0" y="116"/>
                  </a:cubicBezTo>
                  <a:cubicBezTo>
                    <a:pt x="11" y="114"/>
                    <a:pt x="14" y="111"/>
                    <a:pt x="14" y="102"/>
                  </a:cubicBezTo>
                  <a:lnTo>
                    <a:pt x="14" y="20"/>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8" name="Freeform 67"/>
            <p:cNvSpPr>
              <a:spLocks/>
            </p:cNvSpPr>
            <p:nvPr/>
          </p:nvSpPr>
          <p:spPr bwMode="gray">
            <a:xfrm>
              <a:off x="3387726" y="2736850"/>
              <a:ext cx="981075" cy="1308100"/>
            </a:xfrm>
            <a:custGeom>
              <a:avLst/>
              <a:gdLst>
                <a:gd name="T0" fmla="*/ 258 w 261"/>
                <a:gd name="T1" fmla="*/ 146 h 346"/>
                <a:gd name="T2" fmla="*/ 215 w 261"/>
                <a:gd name="T3" fmla="*/ 141 h 346"/>
                <a:gd name="T4" fmla="*/ 226 w 261"/>
                <a:gd name="T5" fmla="*/ 107 h 346"/>
                <a:gd name="T6" fmla="*/ 203 w 261"/>
                <a:gd name="T7" fmla="*/ 125 h 346"/>
                <a:gd name="T8" fmla="*/ 164 w 261"/>
                <a:gd name="T9" fmla="*/ 101 h 346"/>
                <a:gd name="T10" fmla="*/ 156 w 261"/>
                <a:gd name="T11" fmla="*/ 75 h 346"/>
                <a:gd name="T12" fmla="*/ 150 w 261"/>
                <a:gd name="T13" fmla="*/ 98 h 346"/>
                <a:gd name="T14" fmla="*/ 98 w 261"/>
                <a:gd name="T15" fmla="*/ 105 h 346"/>
                <a:gd name="T16" fmla="*/ 82 w 261"/>
                <a:gd name="T17" fmla="*/ 115 h 346"/>
                <a:gd name="T18" fmla="*/ 82 w 261"/>
                <a:gd name="T19" fmla="*/ 79 h 346"/>
                <a:gd name="T20" fmla="*/ 78 w 261"/>
                <a:gd name="T21" fmla="*/ 53 h 346"/>
                <a:gd name="T22" fmla="*/ 76 w 261"/>
                <a:gd name="T23" fmla="*/ 45 h 346"/>
                <a:gd name="T24" fmla="*/ 71 w 261"/>
                <a:gd name="T25" fmla="*/ 42 h 346"/>
                <a:gd name="T26" fmla="*/ 98 w 261"/>
                <a:gd name="T27" fmla="*/ 16 h 346"/>
                <a:gd name="T28" fmla="*/ 83 w 261"/>
                <a:gd name="T29" fmla="*/ 9 h 346"/>
                <a:gd name="T30" fmla="*/ 68 w 261"/>
                <a:gd name="T31" fmla="*/ 0 h 346"/>
                <a:gd name="T32" fmla="*/ 40 w 261"/>
                <a:gd name="T33" fmla="*/ 3 h 346"/>
                <a:gd name="T34" fmla="*/ 19 w 261"/>
                <a:gd name="T35" fmla="*/ 40 h 346"/>
                <a:gd name="T36" fmla="*/ 6 w 261"/>
                <a:gd name="T37" fmla="*/ 45 h 346"/>
                <a:gd name="T38" fmla="*/ 1 w 261"/>
                <a:gd name="T39" fmla="*/ 69 h 346"/>
                <a:gd name="T40" fmla="*/ 13 w 261"/>
                <a:gd name="T41" fmla="*/ 99 h 346"/>
                <a:gd name="T42" fmla="*/ 16 w 261"/>
                <a:gd name="T43" fmla="*/ 108 h 346"/>
                <a:gd name="T44" fmla="*/ 24 w 261"/>
                <a:gd name="T45" fmla="*/ 124 h 346"/>
                <a:gd name="T46" fmla="*/ 28 w 261"/>
                <a:gd name="T47" fmla="*/ 137 h 346"/>
                <a:gd name="T48" fmla="*/ 34 w 261"/>
                <a:gd name="T49" fmla="*/ 146 h 346"/>
                <a:gd name="T50" fmla="*/ 47 w 261"/>
                <a:gd name="T51" fmla="*/ 148 h 346"/>
                <a:gd name="T52" fmla="*/ 37 w 261"/>
                <a:gd name="T53" fmla="*/ 229 h 346"/>
                <a:gd name="T54" fmla="*/ 73 w 261"/>
                <a:gd name="T55" fmla="*/ 333 h 346"/>
                <a:gd name="T56" fmla="*/ 96 w 261"/>
                <a:gd name="T57" fmla="*/ 311 h 346"/>
                <a:gd name="T58" fmla="*/ 121 w 261"/>
                <a:gd name="T59" fmla="*/ 288 h 346"/>
                <a:gd name="T60" fmla="*/ 123 w 261"/>
                <a:gd name="T61" fmla="*/ 296 h 346"/>
                <a:gd name="T62" fmla="*/ 94 w 261"/>
                <a:gd name="T63" fmla="*/ 346 h 346"/>
                <a:gd name="T64" fmla="*/ 235 w 261"/>
                <a:gd name="T65" fmla="*/ 259 h 346"/>
                <a:gd name="T66" fmla="*/ 231 w 261"/>
                <a:gd name="T67" fmla="*/ 181 h 346"/>
                <a:gd name="T68" fmla="*/ 261 w 261"/>
                <a:gd name="T69" fmla="*/ 14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1" h="346">
                  <a:moveTo>
                    <a:pt x="261" y="146"/>
                  </a:moveTo>
                  <a:cubicBezTo>
                    <a:pt x="260" y="145"/>
                    <a:pt x="258" y="146"/>
                    <a:pt x="258" y="146"/>
                  </a:cubicBezTo>
                  <a:cubicBezTo>
                    <a:pt x="224" y="158"/>
                    <a:pt x="224" y="158"/>
                    <a:pt x="224" y="158"/>
                  </a:cubicBezTo>
                  <a:cubicBezTo>
                    <a:pt x="222" y="152"/>
                    <a:pt x="219" y="146"/>
                    <a:pt x="215" y="141"/>
                  </a:cubicBezTo>
                  <a:cubicBezTo>
                    <a:pt x="226" y="111"/>
                    <a:pt x="226" y="111"/>
                    <a:pt x="226" y="111"/>
                  </a:cubicBezTo>
                  <a:cubicBezTo>
                    <a:pt x="226" y="111"/>
                    <a:pt x="227" y="108"/>
                    <a:pt x="226" y="107"/>
                  </a:cubicBezTo>
                  <a:cubicBezTo>
                    <a:pt x="225" y="107"/>
                    <a:pt x="223" y="109"/>
                    <a:pt x="223" y="109"/>
                  </a:cubicBezTo>
                  <a:cubicBezTo>
                    <a:pt x="203" y="125"/>
                    <a:pt x="203" y="125"/>
                    <a:pt x="203" y="125"/>
                  </a:cubicBezTo>
                  <a:cubicBezTo>
                    <a:pt x="196" y="117"/>
                    <a:pt x="187" y="110"/>
                    <a:pt x="176" y="105"/>
                  </a:cubicBezTo>
                  <a:cubicBezTo>
                    <a:pt x="173" y="104"/>
                    <a:pt x="169" y="102"/>
                    <a:pt x="164" y="101"/>
                  </a:cubicBezTo>
                  <a:cubicBezTo>
                    <a:pt x="158" y="78"/>
                    <a:pt x="158" y="78"/>
                    <a:pt x="158" y="78"/>
                  </a:cubicBezTo>
                  <a:cubicBezTo>
                    <a:pt x="158" y="78"/>
                    <a:pt x="158" y="75"/>
                    <a:pt x="156" y="75"/>
                  </a:cubicBezTo>
                  <a:cubicBezTo>
                    <a:pt x="155" y="75"/>
                    <a:pt x="154" y="77"/>
                    <a:pt x="154" y="77"/>
                  </a:cubicBezTo>
                  <a:cubicBezTo>
                    <a:pt x="150" y="98"/>
                    <a:pt x="150" y="98"/>
                    <a:pt x="150" y="98"/>
                  </a:cubicBezTo>
                  <a:cubicBezTo>
                    <a:pt x="146" y="98"/>
                    <a:pt x="142" y="97"/>
                    <a:pt x="137" y="97"/>
                  </a:cubicBezTo>
                  <a:cubicBezTo>
                    <a:pt x="122" y="97"/>
                    <a:pt x="109" y="100"/>
                    <a:pt x="98" y="105"/>
                  </a:cubicBezTo>
                  <a:cubicBezTo>
                    <a:pt x="93" y="107"/>
                    <a:pt x="89" y="110"/>
                    <a:pt x="84" y="113"/>
                  </a:cubicBezTo>
                  <a:cubicBezTo>
                    <a:pt x="84" y="113"/>
                    <a:pt x="83" y="114"/>
                    <a:pt x="82" y="115"/>
                  </a:cubicBezTo>
                  <a:cubicBezTo>
                    <a:pt x="78" y="104"/>
                    <a:pt x="75" y="96"/>
                    <a:pt x="74" y="93"/>
                  </a:cubicBezTo>
                  <a:cubicBezTo>
                    <a:pt x="77" y="91"/>
                    <a:pt x="81" y="84"/>
                    <a:pt x="82" y="79"/>
                  </a:cubicBezTo>
                  <a:cubicBezTo>
                    <a:pt x="84" y="72"/>
                    <a:pt x="84" y="68"/>
                    <a:pt x="82" y="63"/>
                  </a:cubicBezTo>
                  <a:cubicBezTo>
                    <a:pt x="81" y="59"/>
                    <a:pt x="78" y="55"/>
                    <a:pt x="78" y="53"/>
                  </a:cubicBezTo>
                  <a:cubicBezTo>
                    <a:pt x="79" y="51"/>
                    <a:pt x="79" y="50"/>
                    <a:pt x="80" y="49"/>
                  </a:cubicBezTo>
                  <a:cubicBezTo>
                    <a:pt x="80" y="46"/>
                    <a:pt x="78" y="45"/>
                    <a:pt x="76" y="45"/>
                  </a:cubicBezTo>
                  <a:cubicBezTo>
                    <a:pt x="74" y="45"/>
                    <a:pt x="73" y="45"/>
                    <a:pt x="71" y="45"/>
                  </a:cubicBezTo>
                  <a:cubicBezTo>
                    <a:pt x="71" y="45"/>
                    <a:pt x="70" y="45"/>
                    <a:pt x="71" y="42"/>
                  </a:cubicBezTo>
                  <a:cubicBezTo>
                    <a:pt x="72" y="38"/>
                    <a:pt x="79" y="36"/>
                    <a:pt x="86" y="34"/>
                  </a:cubicBezTo>
                  <a:cubicBezTo>
                    <a:pt x="94" y="31"/>
                    <a:pt x="98" y="25"/>
                    <a:pt x="98" y="16"/>
                  </a:cubicBezTo>
                  <a:cubicBezTo>
                    <a:pt x="99" y="9"/>
                    <a:pt x="95" y="4"/>
                    <a:pt x="90" y="2"/>
                  </a:cubicBezTo>
                  <a:cubicBezTo>
                    <a:pt x="89" y="4"/>
                    <a:pt x="85" y="8"/>
                    <a:pt x="83" y="9"/>
                  </a:cubicBezTo>
                  <a:cubicBezTo>
                    <a:pt x="80" y="11"/>
                    <a:pt x="76" y="11"/>
                    <a:pt x="74" y="11"/>
                  </a:cubicBezTo>
                  <a:cubicBezTo>
                    <a:pt x="74" y="6"/>
                    <a:pt x="72" y="2"/>
                    <a:pt x="68" y="0"/>
                  </a:cubicBezTo>
                  <a:cubicBezTo>
                    <a:pt x="67" y="2"/>
                    <a:pt x="63" y="5"/>
                    <a:pt x="56" y="5"/>
                  </a:cubicBezTo>
                  <a:cubicBezTo>
                    <a:pt x="50" y="5"/>
                    <a:pt x="49" y="3"/>
                    <a:pt x="40" y="3"/>
                  </a:cubicBezTo>
                  <a:cubicBezTo>
                    <a:pt x="27" y="3"/>
                    <a:pt x="16" y="11"/>
                    <a:pt x="15" y="23"/>
                  </a:cubicBezTo>
                  <a:cubicBezTo>
                    <a:pt x="14" y="30"/>
                    <a:pt x="17" y="36"/>
                    <a:pt x="19" y="40"/>
                  </a:cubicBezTo>
                  <a:cubicBezTo>
                    <a:pt x="17" y="41"/>
                    <a:pt x="14" y="45"/>
                    <a:pt x="13" y="46"/>
                  </a:cubicBezTo>
                  <a:cubicBezTo>
                    <a:pt x="12" y="45"/>
                    <a:pt x="9" y="43"/>
                    <a:pt x="6" y="45"/>
                  </a:cubicBezTo>
                  <a:cubicBezTo>
                    <a:pt x="7" y="47"/>
                    <a:pt x="7" y="49"/>
                    <a:pt x="7" y="51"/>
                  </a:cubicBezTo>
                  <a:cubicBezTo>
                    <a:pt x="6" y="53"/>
                    <a:pt x="1" y="62"/>
                    <a:pt x="1" y="69"/>
                  </a:cubicBezTo>
                  <a:cubicBezTo>
                    <a:pt x="0" y="82"/>
                    <a:pt x="7" y="91"/>
                    <a:pt x="13" y="93"/>
                  </a:cubicBezTo>
                  <a:cubicBezTo>
                    <a:pt x="12" y="95"/>
                    <a:pt x="12" y="97"/>
                    <a:pt x="13" y="99"/>
                  </a:cubicBezTo>
                  <a:cubicBezTo>
                    <a:pt x="13" y="100"/>
                    <a:pt x="14" y="101"/>
                    <a:pt x="17" y="101"/>
                  </a:cubicBezTo>
                  <a:cubicBezTo>
                    <a:pt x="16" y="103"/>
                    <a:pt x="15" y="105"/>
                    <a:pt x="16" y="108"/>
                  </a:cubicBezTo>
                  <a:cubicBezTo>
                    <a:pt x="17" y="111"/>
                    <a:pt x="20" y="115"/>
                    <a:pt x="23" y="115"/>
                  </a:cubicBezTo>
                  <a:cubicBezTo>
                    <a:pt x="23" y="117"/>
                    <a:pt x="24" y="122"/>
                    <a:pt x="24" y="124"/>
                  </a:cubicBezTo>
                  <a:cubicBezTo>
                    <a:pt x="23" y="126"/>
                    <a:pt x="22" y="128"/>
                    <a:pt x="23" y="131"/>
                  </a:cubicBezTo>
                  <a:cubicBezTo>
                    <a:pt x="23" y="134"/>
                    <a:pt x="25" y="137"/>
                    <a:pt x="28" y="137"/>
                  </a:cubicBezTo>
                  <a:cubicBezTo>
                    <a:pt x="28" y="139"/>
                    <a:pt x="29" y="141"/>
                    <a:pt x="30" y="142"/>
                  </a:cubicBezTo>
                  <a:cubicBezTo>
                    <a:pt x="31" y="143"/>
                    <a:pt x="32" y="144"/>
                    <a:pt x="34" y="146"/>
                  </a:cubicBezTo>
                  <a:cubicBezTo>
                    <a:pt x="36" y="147"/>
                    <a:pt x="38" y="148"/>
                    <a:pt x="41" y="148"/>
                  </a:cubicBezTo>
                  <a:cubicBezTo>
                    <a:pt x="43" y="148"/>
                    <a:pt x="46" y="148"/>
                    <a:pt x="47" y="148"/>
                  </a:cubicBezTo>
                  <a:cubicBezTo>
                    <a:pt x="47" y="149"/>
                    <a:pt x="47" y="156"/>
                    <a:pt x="48" y="164"/>
                  </a:cubicBezTo>
                  <a:cubicBezTo>
                    <a:pt x="41" y="183"/>
                    <a:pt x="37" y="205"/>
                    <a:pt x="37" y="229"/>
                  </a:cubicBezTo>
                  <a:cubicBezTo>
                    <a:pt x="37" y="229"/>
                    <a:pt x="37" y="229"/>
                    <a:pt x="37" y="229"/>
                  </a:cubicBezTo>
                  <a:cubicBezTo>
                    <a:pt x="37" y="271"/>
                    <a:pt x="50" y="309"/>
                    <a:pt x="73" y="333"/>
                  </a:cubicBezTo>
                  <a:cubicBezTo>
                    <a:pt x="73" y="333"/>
                    <a:pt x="74" y="335"/>
                    <a:pt x="78" y="338"/>
                  </a:cubicBezTo>
                  <a:cubicBezTo>
                    <a:pt x="78" y="338"/>
                    <a:pt x="85" y="325"/>
                    <a:pt x="96" y="311"/>
                  </a:cubicBezTo>
                  <a:cubicBezTo>
                    <a:pt x="99" y="308"/>
                    <a:pt x="102" y="304"/>
                    <a:pt x="105" y="301"/>
                  </a:cubicBezTo>
                  <a:cubicBezTo>
                    <a:pt x="111" y="296"/>
                    <a:pt x="116" y="292"/>
                    <a:pt x="121" y="288"/>
                  </a:cubicBezTo>
                  <a:cubicBezTo>
                    <a:pt x="135" y="278"/>
                    <a:pt x="152" y="271"/>
                    <a:pt x="167" y="268"/>
                  </a:cubicBezTo>
                  <a:cubicBezTo>
                    <a:pt x="150" y="277"/>
                    <a:pt x="140" y="282"/>
                    <a:pt x="123" y="296"/>
                  </a:cubicBezTo>
                  <a:cubicBezTo>
                    <a:pt x="113" y="305"/>
                    <a:pt x="96" y="320"/>
                    <a:pt x="85" y="342"/>
                  </a:cubicBezTo>
                  <a:cubicBezTo>
                    <a:pt x="87" y="344"/>
                    <a:pt x="91" y="346"/>
                    <a:pt x="94" y="346"/>
                  </a:cubicBezTo>
                  <a:cubicBezTo>
                    <a:pt x="97" y="343"/>
                    <a:pt x="109" y="321"/>
                    <a:pt x="128" y="303"/>
                  </a:cubicBezTo>
                  <a:cubicBezTo>
                    <a:pt x="166" y="267"/>
                    <a:pt x="211" y="259"/>
                    <a:pt x="235" y="259"/>
                  </a:cubicBezTo>
                  <a:cubicBezTo>
                    <a:pt x="236" y="249"/>
                    <a:pt x="237" y="239"/>
                    <a:pt x="237" y="229"/>
                  </a:cubicBezTo>
                  <a:cubicBezTo>
                    <a:pt x="237" y="212"/>
                    <a:pt x="235" y="195"/>
                    <a:pt x="231" y="181"/>
                  </a:cubicBezTo>
                  <a:cubicBezTo>
                    <a:pt x="259" y="149"/>
                    <a:pt x="259" y="149"/>
                    <a:pt x="259" y="149"/>
                  </a:cubicBezTo>
                  <a:cubicBezTo>
                    <a:pt x="259" y="149"/>
                    <a:pt x="261" y="147"/>
                    <a:pt x="261" y="146"/>
                  </a:cubicBezTo>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9" name="Freeform 68"/>
            <p:cNvSpPr>
              <a:spLocks/>
            </p:cNvSpPr>
            <p:nvPr/>
          </p:nvSpPr>
          <p:spPr bwMode="gray">
            <a:xfrm>
              <a:off x="3505201" y="3119438"/>
              <a:ext cx="82550" cy="117475"/>
            </a:xfrm>
            <a:custGeom>
              <a:avLst/>
              <a:gdLst>
                <a:gd name="T0" fmla="*/ 20 w 22"/>
                <a:gd name="T1" fmla="*/ 31 h 31"/>
                <a:gd name="T2" fmla="*/ 11 w 22"/>
                <a:gd name="T3" fmla="*/ 28 h 31"/>
                <a:gd name="T4" fmla="*/ 1 w 22"/>
                <a:gd name="T5" fmla="*/ 31 h 31"/>
                <a:gd name="T6" fmla="*/ 0 w 22"/>
                <a:gd name="T7" fmla="*/ 26 h 31"/>
                <a:gd name="T8" fmla="*/ 2 w 22"/>
                <a:gd name="T9" fmla="*/ 24 h 31"/>
                <a:gd name="T10" fmla="*/ 1 w 22"/>
                <a:gd name="T11" fmla="*/ 6 h 31"/>
                <a:gd name="T12" fmla="*/ 8 w 22"/>
                <a:gd name="T13" fmla="*/ 2 h 31"/>
                <a:gd name="T14" fmla="*/ 10 w 22"/>
                <a:gd name="T15" fmla="*/ 0 h 31"/>
                <a:gd name="T16" fmla="*/ 17 w 22"/>
                <a:gd name="T17" fmla="*/ 7 h 31"/>
                <a:gd name="T18" fmla="*/ 19 w 22"/>
                <a:gd name="T19" fmla="*/ 15 h 31"/>
                <a:gd name="T20" fmla="*/ 19 w 22"/>
                <a:gd name="T21" fmla="*/ 25 h 31"/>
                <a:gd name="T22" fmla="*/ 21 w 22"/>
                <a:gd name="T23" fmla="*/ 28 h 31"/>
                <a:gd name="T24" fmla="*/ 20 w 22"/>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1">
                  <a:moveTo>
                    <a:pt x="20" y="31"/>
                  </a:moveTo>
                  <a:cubicBezTo>
                    <a:pt x="19" y="30"/>
                    <a:pt x="14" y="28"/>
                    <a:pt x="11" y="28"/>
                  </a:cubicBezTo>
                  <a:cubicBezTo>
                    <a:pt x="7" y="28"/>
                    <a:pt x="4" y="29"/>
                    <a:pt x="1" y="31"/>
                  </a:cubicBezTo>
                  <a:cubicBezTo>
                    <a:pt x="0" y="30"/>
                    <a:pt x="0" y="28"/>
                    <a:pt x="0" y="26"/>
                  </a:cubicBezTo>
                  <a:cubicBezTo>
                    <a:pt x="1" y="25"/>
                    <a:pt x="2" y="24"/>
                    <a:pt x="2" y="24"/>
                  </a:cubicBezTo>
                  <a:cubicBezTo>
                    <a:pt x="1" y="6"/>
                    <a:pt x="1" y="6"/>
                    <a:pt x="1" y="6"/>
                  </a:cubicBezTo>
                  <a:cubicBezTo>
                    <a:pt x="1" y="6"/>
                    <a:pt x="6" y="3"/>
                    <a:pt x="8" y="2"/>
                  </a:cubicBezTo>
                  <a:cubicBezTo>
                    <a:pt x="9" y="2"/>
                    <a:pt x="10" y="1"/>
                    <a:pt x="10" y="0"/>
                  </a:cubicBezTo>
                  <a:cubicBezTo>
                    <a:pt x="12" y="1"/>
                    <a:pt x="15" y="4"/>
                    <a:pt x="17" y="7"/>
                  </a:cubicBezTo>
                  <a:cubicBezTo>
                    <a:pt x="18" y="9"/>
                    <a:pt x="19" y="12"/>
                    <a:pt x="19" y="15"/>
                  </a:cubicBezTo>
                  <a:cubicBezTo>
                    <a:pt x="20" y="18"/>
                    <a:pt x="20" y="21"/>
                    <a:pt x="19" y="25"/>
                  </a:cubicBezTo>
                  <a:cubicBezTo>
                    <a:pt x="20" y="25"/>
                    <a:pt x="21" y="26"/>
                    <a:pt x="21" y="28"/>
                  </a:cubicBezTo>
                  <a:cubicBezTo>
                    <a:pt x="22" y="29"/>
                    <a:pt x="21" y="30"/>
                    <a:pt x="20" y="3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30" name="Freeform 69"/>
            <p:cNvSpPr>
              <a:spLocks/>
            </p:cNvSpPr>
            <p:nvPr/>
          </p:nvSpPr>
          <p:spPr bwMode="gray">
            <a:xfrm>
              <a:off x="4165601" y="3319463"/>
              <a:ext cx="161925" cy="128588"/>
            </a:xfrm>
            <a:custGeom>
              <a:avLst/>
              <a:gdLst>
                <a:gd name="T0" fmla="*/ 7 w 43"/>
                <a:gd name="T1" fmla="*/ 34 h 34"/>
                <a:gd name="T2" fmla="*/ 0 w 43"/>
                <a:gd name="T3" fmla="*/ 19 h 34"/>
                <a:gd name="T4" fmla="*/ 43 w 43"/>
                <a:gd name="T5" fmla="*/ 0 h 34"/>
                <a:gd name="T6" fmla="*/ 7 w 43"/>
                <a:gd name="T7" fmla="*/ 34 h 34"/>
              </a:gdLst>
              <a:ahLst/>
              <a:cxnLst>
                <a:cxn ang="0">
                  <a:pos x="T0" y="T1"/>
                </a:cxn>
                <a:cxn ang="0">
                  <a:pos x="T2" y="T3"/>
                </a:cxn>
                <a:cxn ang="0">
                  <a:pos x="T4" y="T5"/>
                </a:cxn>
                <a:cxn ang="0">
                  <a:pos x="T6" y="T7"/>
                </a:cxn>
              </a:cxnLst>
              <a:rect l="0" t="0" r="r" b="b"/>
              <a:pathLst>
                <a:path w="43" h="34">
                  <a:moveTo>
                    <a:pt x="7" y="34"/>
                  </a:moveTo>
                  <a:cubicBezTo>
                    <a:pt x="7" y="30"/>
                    <a:pt x="3" y="21"/>
                    <a:pt x="0" y="19"/>
                  </a:cubicBezTo>
                  <a:cubicBezTo>
                    <a:pt x="43" y="0"/>
                    <a:pt x="43" y="0"/>
                    <a:pt x="43" y="0"/>
                  </a:cubicBezTo>
                  <a:lnTo>
                    <a:pt x="7"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32" name="Freeform 70"/>
            <p:cNvSpPr>
              <a:spLocks/>
            </p:cNvSpPr>
            <p:nvPr/>
          </p:nvSpPr>
          <p:spPr bwMode="gray">
            <a:xfrm>
              <a:off x="3756026" y="3179763"/>
              <a:ext cx="136525" cy="166688"/>
            </a:xfrm>
            <a:custGeom>
              <a:avLst/>
              <a:gdLst>
                <a:gd name="T0" fmla="*/ 0 w 36"/>
                <a:gd name="T1" fmla="*/ 0 h 44"/>
                <a:gd name="T2" fmla="*/ 36 w 36"/>
                <a:gd name="T3" fmla="*/ 33 h 44"/>
                <a:gd name="T4" fmla="*/ 26 w 36"/>
                <a:gd name="T5" fmla="*/ 44 h 44"/>
                <a:gd name="T6" fmla="*/ 0 w 36"/>
                <a:gd name="T7" fmla="*/ 0 h 44"/>
              </a:gdLst>
              <a:ahLst/>
              <a:cxnLst>
                <a:cxn ang="0">
                  <a:pos x="T0" y="T1"/>
                </a:cxn>
                <a:cxn ang="0">
                  <a:pos x="T2" y="T3"/>
                </a:cxn>
                <a:cxn ang="0">
                  <a:pos x="T4" y="T5"/>
                </a:cxn>
                <a:cxn ang="0">
                  <a:pos x="T6" y="T7"/>
                </a:cxn>
              </a:cxnLst>
              <a:rect l="0" t="0" r="r" b="b"/>
              <a:pathLst>
                <a:path w="36" h="44">
                  <a:moveTo>
                    <a:pt x="0" y="0"/>
                  </a:moveTo>
                  <a:cubicBezTo>
                    <a:pt x="36" y="33"/>
                    <a:pt x="36" y="33"/>
                    <a:pt x="36" y="33"/>
                  </a:cubicBezTo>
                  <a:cubicBezTo>
                    <a:pt x="32" y="35"/>
                    <a:pt x="27" y="40"/>
                    <a:pt x="26" y="44"/>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33" name="Freeform 71"/>
            <p:cNvSpPr>
              <a:spLocks/>
            </p:cNvSpPr>
            <p:nvPr/>
          </p:nvSpPr>
          <p:spPr bwMode="gray">
            <a:xfrm>
              <a:off x="3783013" y="3398838"/>
              <a:ext cx="52388" cy="68263"/>
            </a:xfrm>
            <a:custGeom>
              <a:avLst/>
              <a:gdLst>
                <a:gd name="T0" fmla="*/ 14 w 14"/>
                <a:gd name="T1" fmla="*/ 7 h 18"/>
                <a:gd name="T2" fmla="*/ 12 w 14"/>
                <a:gd name="T3" fmla="*/ 12 h 18"/>
                <a:gd name="T4" fmla="*/ 12 w 14"/>
                <a:gd name="T5" fmla="*/ 18 h 18"/>
                <a:gd name="T6" fmla="*/ 1 w 14"/>
                <a:gd name="T7" fmla="*/ 10 h 18"/>
                <a:gd name="T8" fmla="*/ 0 w 14"/>
                <a:gd name="T9" fmla="*/ 1 h 18"/>
                <a:gd name="T10" fmla="*/ 0 w 14"/>
                <a:gd name="T11" fmla="*/ 0 h 18"/>
                <a:gd name="T12" fmla="*/ 14 w 14"/>
                <a:gd name="T13" fmla="*/ 7 h 18"/>
              </a:gdLst>
              <a:ahLst/>
              <a:cxnLst>
                <a:cxn ang="0">
                  <a:pos x="T0" y="T1"/>
                </a:cxn>
                <a:cxn ang="0">
                  <a:pos x="T2" y="T3"/>
                </a:cxn>
                <a:cxn ang="0">
                  <a:pos x="T4" y="T5"/>
                </a:cxn>
                <a:cxn ang="0">
                  <a:pos x="T6" y="T7"/>
                </a:cxn>
                <a:cxn ang="0">
                  <a:pos x="T8" y="T9"/>
                </a:cxn>
                <a:cxn ang="0">
                  <a:pos x="T10" y="T11"/>
                </a:cxn>
                <a:cxn ang="0">
                  <a:pos x="T12" y="T13"/>
                </a:cxn>
              </a:cxnLst>
              <a:rect l="0" t="0" r="r" b="b"/>
              <a:pathLst>
                <a:path w="14" h="18">
                  <a:moveTo>
                    <a:pt x="14" y="7"/>
                  </a:moveTo>
                  <a:cubicBezTo>
                    <a:pt x="13" y="9"/>
                    <a:pt x="12" y="10"/>
                    <a:pt x="12" y="12"/>
                  </a:cubicBezTo>
                  <a:cubicBezTo>
                    <a:pt x="11" y="15"/>
                    <a:pt x="12" y="16"/>
                    <a:pt x="12" y="18"/>
                  </a:cubicBezTo>
                  <a:cubicBezTo>
                    <a:pt x="1" y="10"/>
                    <a:pt x="1" y="10"/>
                    <a:pt x="1" y="10"/>
                  </a:cubicBezTo>
                  <a:cubicBezTo>
                    <a:pt x="1" y="8"/>
                    <a:pt x="0" y="3"/>
                    <a:pt x="0" y="1"/>
                  </a:cubicBezTo>
                  <a:cubicBezTo>
                    <a:pt x="0" y="1"/>
                    <a:pt x="0" y="1"/>
                    <a:pt x="0" y="0"/>
                  </a:cubicBezTo>
                  <a:lnTo>
                    <a:pt x="1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34" name="Freeform 72"/>
            <p:cNvSpPr>
              <a:spLocks/>
            </p:cNvSpPr>
            <p:nvPr/>
          </p:nvSpPr>
          <p:spPr bwMode="gray">
            <a:xfrm>
              <a:off x="3535363" y="3035300"/>
              <a:ext cx="247650" cy="601663"/>
            </a:xfrm>
            <a:custGeom>
              <a:avLst/>
              <a:gdLst>
                <a:gd name="T0" fmla="*/ 19 w 66"/>
                <a:gd name="T1" fmla="*/ 106 h 159"/>
                <a:gd name="T2" fmla="*/ 15 w 66"/>
                <a:gd name="T3" fmla="*/ 36 h 159"/>
                <a:gd name="T4" fmla="*/ 19 w 66"/>
                <a:gd name="T5" fmla="*/ 34 h 159"/>
                <a:gd name="T6" fmla="*/ 19 w 66"/>
                <a:gd name="T7" fmla="*/ 33 h 159"/>
                <a:gd name="T8" fmla="*/ 12 w 66"/>
                <a:gd name="T9" fmla="*/ 30 h 159"/>
                <a:gd name="T10" fmla="*/ 11 w 66"/>
                <a:gd name="T11" fmla="*/ 10 h 159"/>
                <a:gd name="T12" fmla="*/ 3 w 66"/>
                <a:gd name="T13" fmla="*/ 7 h 159"/>
                <a:gd name="T14" fmla="*/ 2 w 66"/>
                <a:gd name="T15" fmla="*/ 0 h 159"/>
                <a:gd name="T16" fmla="*/ 13 w 66"/>
                <a:gd name="T17" fmla="*/ 3 h 159"/>
                <a:gd name="T18" fmla="*/ 17 w 66"/>
                <a:gd name="T19" fmla="*/ 5 h 159"/>
                <a:gd name="T20" fmla="*/ 22 w 66"/>
                <a:gd name="T21" fmla="*/ 7 h 159"/>
                <a:gd name="T22" fmla="*/ 23 w 66"/>
                <a:gd name="T23" fmla="*/ 11 h 159"/>
                <a:gd name="T24" fmla="*/ 57 w 66"/>
                <a:gd name="T25" fmla="*/ 98 h 159"/>
                <a:gd name="T26" fmla="*/ 60 w 66"/>
                <a:gd name="T27" fmla="*/ 114 h 159"/>
                <a:gd name="T28" fmla="*/ 66 w 66"/>
                <a:gd name="T29" fmla="*/ 128 h 159"/>
                <a:gd name="T30" fmla="*/ 48 w 66"/>
                <a:gd name="T31" fmla="*/ 136 h 159"/>
                <a:gd name="T32" fmla="*/ 36 w 66"/>
                <a:gd name="T33" fmla="*/ 159 h 159"/>
                <a:gd name="T34" fmla="*/ 19 w 66"/>
                <a:gd name="T35" fmla="*/ 10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159">
                  <a:moveTo>
                    <a:pt x="19" y="106"/>
                  </a:moveTo>
                  <a:cubicBezTo>
                    <a:pt x="19" y="105"/>
                    <a:pt x="15" y="39"/>
                    <a:pt x="15" y="36"/>
                  </a:cubicBezTo>
                  <a:cubicBezTo>
                    <a:pt x="19" y="34"/>
                    <a:pt x="19" y="34"/>
                    <a:pt x="19" y="34"/>
                  </a:cubicBezTo>
                  <a:cubicBezTo>
                    <a:pt x="19" y="33"/>
                    <a:pt x="19" y="33"/>
                    <a:pt x="19" y="33"/>
                  </a:cubicBezTo>
                  <a:cubicBezTo>
                    <a:pt x="16" y="33"/>
                    <a:pt x="13" y="32"/>
                    <a:pt x="12" y="30"/>
                  </a:cubicBezTo>
                  <a:cubicBezTo>
                    <a:pt x="11" y="10"/>
                    <a:pt x="11" y="10"/>
                    <a:pt x="11" y="10"/>
                  </a:cubicBezTo>
                  <a:cubicBezTo>
                    <a:pt x="8" y="10"/>
                    <a:pt x="4" y="9"/>
                    <a:pt x="3" y="7"/>
                  </a:cubicBezTo>
                  <a:cubicBezTo>
                    <a:pt x="1" y="6"/>
                    <a:pt x="0" y="4"/>
                    <a:pt x="2" y="0"/>
                  </a:cubicBezTo>
                  <a:cubicBezTo>
                    <a:pt x="3" y="1"/>
                    <a:pt x="9" y="3"/>
                    <a:pt x="13" y="3"/>
                  </a:cubicBezTo>
                  <a:cubicBezTo>
                    <a:pt x="14" y="3"/>
                    <a:pt x="16" y="5"/>
                    <a:pt x="17" y="5"/>
                  </a:cubicBezTo>
                  <a:cubicBezTo>
                    <a:pt x="18" y="6"/>
                    <a:pt x="21" y="7"/>
                    <a:pt x="22" y="7"/>
                  </a:cubicBezTo>
                  <a:cubicBezTo>
                    <a:pt x="23" y="8"/>
                    <a:pt x="23" y="10"/>
                    <a:pt x="23" y="11"/>
                  </a:cubicBezTo>
                  <a:cubicBezTo>
                    <a:pt x="24" y="12"/>
                    <a:pt x="57" y="97"/>
                    <a:pt x="57" y="98"/>
                  </a:cubicBezTo>
                  <a:cubicBezTo>
                    <a:pt x="58" y="99"/>
                    <a:pt x="60" y="113"/>
                    <a:pt x="60" y="114"/>
                  </a:cubicBezTo>
                  <a:cubicBezTo>
                    <a:pt x="60" y="115"/>
                    <a:pt x="65" y="127"/>
                    <a:pt x="66" y="128"/>
                  </a:cubicBezTo>
                  <a:cubicBezTo>
                    <a:pt x="61" y="128"/>
                    <a:pt x="54" y="130"/>
                    <a:pt x="48" y="136"/>
                  </a:cubicBezTo>
                  <a:cubicBezTo>
                    <a:pt x="43" y="141"/>
                    <a:pt x="38" y="154"/>
                    <a:pt x="36" y="159"/>
                  </a:cubicBezTo>
                  <a:cubicBezTo>
                    <a:pt x="36" y="156"/>
                    <a:pt x="20" y="107"/>
                    <a:pt x="19" y="10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35" name="Freeform 73"/>
            <p:cNvSpPr>
              <a:spLocks/>
            </p:cNvSpPr>
            <p:nvPr/>
          </p:nvSpPr>
          <p:spPr bwMode="gray">
            <a:xfrm>
              <a:off x="3673476" y="3535363"/>
              <a:ext cx="206375" cy="407988"/>
            </a:xfrm>
            <a:custGeom>
              <a:avLst/>
              <a:gdLst>
                <a:gd name="T0" fmla="*/ 24 w 55"/>
                <a:gd name="T1" fmla="*/ 55 h 108"/>
                <a:gd name="T2" fmla="*/ 14 w 55"/>
                <a:gd name="T3" fmla="*/ 88 h 108"/>
                <a:gd name="T4" fmla="*/ 0 w 55"/>
                <a:gd name="T5" fmla="*/ 108 h 108"/>
                <a:gd name="T6" fmla="*/ 5 w 55"/>
                <a:gd name="T7" fmla="*/ 73 h 108"/>
                <a:gd name="T8" fmla="*/ 5 w 55"/>
                <a:gd name="T9" fmla="*/ 36 h 108"/>
                <a:gd name="T10" fmla="*/ 19 w 55"/>
                <a:gd name="T11" fmla="*/ 9 h 108"/>
                <a:gd name="T12" fmla="*/ 44 w 55"/>
                <a:gd name="T13" fmla="*/ 3 h 108"/>
                <a:gd name="T14" fmla="*/ 55 w 55"/>
                <a:gd name="T15" fmla="*/ 22 h 108"/>
                <a:gd name="T16" fmla="*/ 37 w 55"/>
                <a:gd name="T17" fmla="*/ 26 h 108"/>
                <a:gd name="T18" fmla="*/ 24 w 55"/>
                <a:gd name="T19" fmla="*/ 5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108">
                  <a:moveTo>
                    <a:pt x="24" y="55"/>
                  </a:moveTo>
                  <a:cubicBezTo>
                    <a:pt x="22" y="68"/>
                    <a:pt x="19" y="80"/>
                    <a:pt x="14" y="88"/>
                  </a:cubicBezTo>
                  <a:cubicBezTo>
                    <a:pt x="11" y="93"/>
                    <a:pt x="3" y="104"/>
                    <a:pt x="0" y="108"/>
                  </a:cubicBezTo>
                  <a:cubicBezTo>
                    <a:pt x="3" y="101"/>
                    <a:pt x="6" y="85"/>
                    <a:pt x="5" y="73"/>
                  </a:cubicBezTo>
                  <a:cubicBezTo>
                    <a:pt x="5" y="65"/>
                    <a:pt x="3" y="48"/>
                    <a:pt x="5" y="36"/>
                  </a:cubicBezTo>
                  <a:cubicBezTo>
                    <a:pt x="7" y="24"/>
                    <a:pt x="11" y="17"/>
                    <a:pt x="19" y="9"/>
                  </a:cubicBezTo>
                  <a:cubicBezTo>
                    <a:pt x="23" y="5"/>
                    <a:pt x="32" y="0"/>
                    <a:pt x="44" y="3"/>
                  </a:cubicBezTo>
                  <a:cubicBezTo>
                    <a:pt x="55" y="22"/>
                    <a:pt x="55" y="22"/>
                    <a:pt x="55" y="22"/>
                  </a:cubicBezTo>
                  <a:cubicBezTo>
                    <a:pt x="49" y="21"/>
                    <a:pt x="42" y="22"/>
                    <a:pt x="37" y="26"/>
                  </a:cubicBezTo>
                  <a:cubicBezTo>
                    <a:pt x="28" y="33"/>
                    <a:pt x="25" y="42"/>
                    <a:pt x="24" y="5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36" name="Freeform 74"/>
            <p:cNvSpPr>
              <a:spLocks/>
            </p:cNvSpPr>
            <p:nvPr/>
          </p:nvSpPr>
          <p:spPr bwMode="gray">
            <a:xfrm>
              <a:off x="3767138" y="3640138"/>
              <a:ext cx="180975" cy="201613"/>
            </a:xfrm>
            <a:custGeom>
              <a:avLst/>
              <a:gdLst>
                <a:gd name="T0" fmla="*/ 0 w 48"/>
                <a:gd name="T1" fmla="*/ 53 h 53"/>
                <a:gd name="T2" fmla="*/ 6 w 48"/>
                <a:gd name="T3" fmla="*/ 27 h 53"/>
                <a:gd name="T4" fmla="*/ 17 w 48"/>
                <a:gd name="T5" fmla="*/ 3 h 53"/>
                <a:gd name="T6" fmla="*/ 30 w 48"/>
                <a:gd name="T7" fmla="*/ 0 h 53"/>
                <a:gd name="T8" fmla="*/ 41 w 48"/>
                <a:gd name="T9" fmla="*/ 24 h 53"/>
                <a:gd name="T10" fmla="*/ 48 w 48"/>
                <a:gd name="T11" fmla="*/ 27 h 53"/>
                <a:gd name="T12" fmla="*/ 0 w 48"/>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48" h="53">
                  <a:moveTo>
                    <a:pt x="0" y="53"/>
                  </a:moveTo>
                  <a:cubicBezTo>
                    <a:pt x="2" y="48"/>
                    <a:pt x="6" y="32"/>
                    <a:pt x="6" y="27"/>
                  </a:cubicBezTo>
                  <a:cubicBezTo>
                    <a:pt x="8" y="20"/>
                    <a:pt x="9" y="10"/>
                    <a:pt x="17" y="3"/>
                  </a:cubicBezTo>
                  <a:cubicBezTo>
                    <a:pt x="21" y="0"/>
                    <a:pt x="27" y="0"/>
                    <a:pt x="30" y="0"/>
                  </a:cubicBezTo>
                  <a:cubicBezTo>
                    <a:pt x="41" y="24"/>
                    <a:pt x="41" y="24"/>
                    <a:pt x="41" y="24"/>
                  </a:cubicBezTo>
                  <a:cubicBezTo>
                    <a:pt x="42" y="26"/>
                    <a:pt x="45" y="27"/>
                    <a:pt x="48" y="27"/>
                  </a:cubicBezTo>
                  <a:cubicBezTo>
                    <a:pt x="37" y="30"/>
                    <a:pt x="10" y="4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37" name="Freeform 75"/>
            <p:cNvSpPr>
              <a:spLocks/>
            </p:cNvSpPr>
            <p:nvPr/>
          </p:nvSpPr>
          <p:spPr bwMode="gray">
            <a:xfrm>
              <a:off x="4124326" y="3530600"/>
              <a:ext cx="95250" cy="152400"/>
            </a:xfrm>
            <a:custGeom>
              <a:avLst/>
              <a:gdLst>
                <a:gd name="T0" fmla="*/ 2 w 25"/>
                <a:gd name="T1" fmla="*/ 8 h 40"/>
                <a:gd name="T2" fmla="*/ 2 w 25"/>
                <a:gd name="T3" fmla="*/ 16 h 40"/>
                <a:gd name="T4" fmla="*/ 9 w 25"/>
                <a:gd name="T5" fmla="*/ 29 h 40"/>
                <a:gd name="T6" fmla="*/ 14 w 25"/>
                <a:gd name="T7" fmla="*/ 40 h 40"/>
                <a:gd name="T8" fmla="*/ 25 w 25"/>
                <a:gd name="T9" fmla="*/ 40 h 40"/>
                <a:gd name="T10" fmla="*/ 11 w 25"/>
                <a:gd name="T11" fmla="*/ 14 h 40"/>
                <a:gd name="T12" fmla="*/ 11 w 25"/>
                <a:gd name="T13" fmla="*/ 0 h 40"/>
                <a:gd name="T14" fmla="*/ 2 w 25"/>
                <a:gd name="T15" fmla="*/ 8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40">
                  <a:moveTo>
                    <a:pt x="2" y="8"/>
                  </a:moveTo>
                  <a:cubicBezTo>
                    <a:pt x="0" y="11"/>
                    <a:pt x="1" y="14"/>
                    <a:pt x="2" y="16"/>
                  </a:cubicBezTo>
                  <a:cubicBezTo>
                    <a:pt x="3" y="18"/>
                    <a:pt x="9" y="29"/>
                    <a:pt x="9" y="29"/>
                  </a:cubicBezTo>
                  <a:cubicBezTo>
                    <a:pt x="11" y="34"/>
                    <a:pt x="12" y="36"/>
                    <a:pt x="14" y="40"/>
                  </a:cubicBezTo>
                  <a:cubicBezTo>
                    <a:pt x="17" y="40"/>
                    <a:pt x="21" y="40"/>
                    <a:pt x="25" y="40"/>
                  </a:cubicBezTo>
                  <a:cubicBezTo>
                    <a:pt x="21" y="31"/>
                    <a:pt x="11" y="14"/>
                    <a:pt x="11" y="14"/>
                  </a:cubicBezTo>
                  <a:cubicBezTo>
                    <a:pt x="11" y="0"/>
                    <a:pt x="11" y="0"/>
                    <a:pt x="11" y="0"/>
                  </a:cubicBezTo>
                  <a:cubicBezTo>
                    <a:pt x="8" y="1"/>
                    <a:pt x="4" y="5"/>
                    <a:pt x="2"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38" name="Freeform 76"/>
            <p:cNvSpPr>
              <a:spLocks/>
            </p:cNvSpPr>
            <p:nvPr/>
          </p:nvSpPr>
          <p:spPr bwMode="gray">
            <a:xfrm>
              <a:off x="3948113" y="3065463"/>
              <a:ext cx="68263" cy="223838"/>
            </a:xfrm>
            <a:custGeom>
              <a:avLst/>
              <a:gdLst>
                <a:gd name="T0" fmla="*/ 0 w 18"/>
                <a:gd name="T1" fmla="*/ 57 h 59"/>
                <a:gd name="T2" fmla="*/ 18 w 18"/>
                <a:gd name="T3" fmla="*/ 59 h 59"/>
                <a:gd name="T4" fmla="*/ 8 w 18"/>
                <a:gd name="T5" fmla="*/ 0 h 59"/>
                <a:gd name="T6" fmla="*/ 0 w 18"/>
                <a:gd name="T7" fmla="*/ 57 h 59"/>
              </a:gdLst>
              <a:ahLst/>
              <a:cxnLst>
                <a:cxn ang="0">
                  <a:pos x="T0" y="T1"/>
                </a:cxn>
                <a:cxn ang="0">
                  <a:pos x="T2" y="T3"/>
                </a:cxn>
                <a:cxn ang="0">
                  <a:pos x="T4" y="T5"/>
                </a:cxn>
                <a:cxn ang="0">
                  <a:pos x="T6" y="T7"/>
                </a:cxn>
              </a:cxnLst>
              <a:rect l="0" t="0" r="r" b="b"/>
              <a:pathLst>
                <a:path w="18" h="59">
                  <a:moveTo>
                    <a:pt x="0" y="57"/>
                  </a:moveTo>
                  <a:cubicBezTo>
                    <a:pt x="5" y="56"/>
                    <a:pt x="15" y="57"/>
                    <a:pt x="18" y="59"/>
                  </a:cubicBezTo>
                  <a:cubicBezTo>
                    <a:pt x="8" y="0"/>
                    <a:pt x="8" y="0"/>
                    <a:pt x="8" y="0"/>
                  </a:cubicBezTo>
                  <a:lnTo>
                    <a:pt x="0"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39" name="Freeform 77"/>
            <p:cNvSpPr>
              <a:spLocks/>
            </p:cNvSpPr>
            <p:nvPr/>
          </p:nvSpPr>
          <p:spPr bwMode="gray">
            <a:xfrm>
              <a:off x="3535363" y="3035300"/>
              <a:ext cx="247650" cy="601663"/>
            </a:xfrm>
            <a:custGeom>
              <a:avLst/>
              <a:gdLst>
                <a:gd name="T0" fmla="*/ 23 w 66"/>
                <a:gd name="T1" fmla="*/ 11 h 159"/>
                <a:gd name="T2" fmla="*/ 22 w 66"/>
                <a:gd name="T3" fmla="*/ 7 h 159"/>
                <a:gd name="T4" fmla="*/ 17 w 66"/>
                <a:gd name="T5" fmla="*/ 5 h 159"/>
                <a:gd name="T6" fmla="*/ 13 w 66"/>
                <a:gd name="T7" fmla="*/ 3 h 159"/>
                <a:gd name="T8" fmla="*/ 2 w 66"/>
                <a:gd name="T9" fmla="*/ 0 h 159"/>
                <a:gd name="T10" fmla="*/ 3 w 66"/>
                <a:gd name="T11" fmla="*/ 7 h 159"/>
                <a:gd name="T12" fmla="*/ 11 w 66"/>
                <a:gd name="T13" fmla="*/ 10 h 159"/>
                <a:gd name="T14" fmla="*/ 12 w 66"/>
                <a:gd name="T15" fmla="*/ 30 h 159"/>
                <a:gd name="T16" fmla="*/ 19 w 66"/>
                <a:gd name="T17" fmla="*/ 33 h 159"/>
                <a:gd name="T18" fmla="*/ 19 w 66"/>
                <a:gd name="T19" fmla="*/ 34 h 159"/>
                <a:gd name="T20" fmla="*/ 15 w 66"/>
                <a:gd name="T21" fmla="*/ 36 h 159"/>
                <a:gd name="T22" fmla="*/ 19 w 66"/>
                <a:gd name="T23" fmla="*/ 106 h 159"/>
                <a:gd name="T24" fmla="*/ 36 w 66"/>
                <a:gd name="T25" fmla="*/ 159 h 159"/>
                <a:gd name="T26" fmla="*/ 48 w 66"/>
                <a:gd name="T27" fmla="*/ 136 h 159"/>
                <a:gd name="T28" fmla="*/ 66 w 66"/>
                <a:gd name="T29" fmla="*/ 128 h 159"/>
                <a:gd name="T30" fmla="*/ 60 w 66"/>
                <a:gd name="T31" fmla="*/ 114 h 159"/>
                <a:gd name="T32" fmla="*/ 57 w 66"/>
                <a:gd name="T33" fmla="*/ 98 h 159"/>
                <a:gd name="T34" fmla="*/ 23 w 66"/>
                <a:gd name="T35" fmla="*/ 1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159">
                  <a:moveTo>
                    <a:pt x="23" y="11"/>
                  </a:moveTo>
                  <a:cubicBezTo>
                    <a:pt x="23" y="10"/>
                    <a:pt x="23" y="8"/>
                    <a:pt x="22" y="7"/>
                  </a:cubicBezTo>
                  <a:cubicBezTo>
                    <a:pt x="21" y="7"/>
                    <a:pt x="18" y="6"/>
                    <a:pt x="17" y="5"/>
                  </a:cubicBezTo>
                  <a:cubicBezTo>
                    <a:pt x="16" y="5"/>
                    <a:pt x="14" y="3"/>
                    <a:pt x="13" y="3"/>
                  </a:cubicBezTo>
                  <a:cubicBezTo>
                    <a:pt x="9" y="3"/>
                    <a:pt x="3" y="1"/>
                    <a:pt x="2" y="0"/>
                  </a:cubicBezTo>
                  <a:cubicBezTo>
                    <a:pt x="0" y="4"/>
                    <a:pt x="1" y="6"/>
                    <a:pt x="3" y="7"/>
                  </a:cubicBezTo>
                  <a:cubicBezTo>
                    <a:pt x="4" y="9"/>
                    <a:pt x="8" y="10"/>
                    <a:pt x="11" y="10"/>
                  </a:cubicBezTo>
                  <a:cubicBezTo>
                    <a:pt x="12" y="30"/>
                    <a:pt x="12" y="30"/>
                    <a:pt x="12" y="30"/>
                  </a:cubicBezTo>
                  <a:cubicBezTo>
                    <a:pt x="13" y="32"/>
                    <a:pt x="16" y="33"/>
                    <a:pt x="19" y="33"/>
                  </a:cubicBezTo>
                  <a:cubicBezTo>
                    <a:pt x="19" y="34"/>
                    <a:pt x="19" y="34"/>
                    <a:pt x="19" y="34"/>
                  </a:cubicBezTo>
                  <a:cubicBezTo>
                    <a:pt x="15" y="36"/>
                    <a:pt x="15" y="36"/>
                    <a:pt x="15" y="36"/>
                  </a:cubicBezTo>
                  <a:cubicBezTo>
                    <a:pt x="15" y="39"/>
                    <a:pt x="19" y="105"/>
                    <a:pt x="19" y="106"/>
                  </a:cubicBezTo>
                  <a:cubicBezTo>
                    <a:pt x="20" y="107"/>
                    <a:pt x="36" y="156"/>
                    <a:pt x="36" y="159"/>
                  </a:cubicBezTo>
                  <a:cubicBezTo>
                    <a:pt x="38" y="154"/>
                    <a:pt x="43" y="141"/>
                    <a:pt x="48" y="136"/>
                  </a:cubicBezTo>
                  <a:cubicBezTo>
                    <a:pt x="54" y="130"/>
                    <a:pt x="61" y="128"/>
                    <a:pt x="66" y="128"/>
                  </a:cubicBezTo>
                  <a:cubicBezTo>
                    <a:pt x="65" y="127"/>
                    <a:pt x="60" y="115"/>
                    <a:pt x="60" y="114"/>
                  </a:cubicBezTo>
                  <a:cubicBezTo>
                    <a:pt x="60" y="113"/>
                    <a:pt x="58" y="99"/>
                    <a:pt x="57" y="98"/>
                  </a:cubicBezTo>
                  <a:cubicBezTo>
                    <a:pt x="57" y="97"/>
                    <a:pt x="24" y="12"/>
                    <a:pt x="23"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0" name="Freeform 78"/>
            <p:cNvSpPr>
              <a:spLocks/>
            </p:cNvSpPr>
            <p:nvPr/>
          </p:nvSpPr>
          <p:spPr bwMode="gray">
            <a:xfrm>
              <a:off x="3489326" y="2994025"/>
              <a:ext cx="117475" cy="46038"/>
            </a:xfrm>
            <a:custGeom>
              <a:avLst/>
              <a:gdLst>
                <a:gd name="T0" fmla="*/ 15 w 31"/>
                <a:gd name="T1" fmla="*/ 6 h 12"/>
                <a:gd name="T2" fmla="*/ 30 w 31"/>
                <a:gd name="T3" fmla="*/ 12 h 12"/>
                <a:gd name="T4" fmla="*/ 27 w 31"/>
                <a:gd name="T5" fmla="*/ 3 h 12"/>
                <a:gd name="T6" fmla="*/ 14 w 31"/>
                <a:gd name="T7" fmla="*/ 0 h 12"/>
                <a:gd name="T8" fmla="*/ 3 w 31"/>
                <a:gd name="T9" fmla="*/ 3 h 12"/>
                <a:gd name="T10" fmla="*/ 0 w 31"/>
                <a:gd name="T11" fmla="*/ 11 h 12"/>
                <a:gd name="T12" fmla="*/ 15 w 31"/>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31" h="12">
                  <a:moveTo>
                    <a:pt x="15" y="6"/>
                  </a:moveTo>
                  <a:cubicBezTo>
                    <a:pt x="24" y="6"/>
                    <a:pt x="28" y="10"/>
                    <a:pt x="30" y="12"/>
                  </a:cubicBezTo>
                  <a:cubicBezTo>
                    <a:pt x="31" y="8"/>
                    <a:pt x="30" y="6"/>
                    <a:pt x="27" y="3"/>
                  </a:cubicBezTo>
                  <a:cubicBezTo>
                    <a:pt x="25" y="1"/>
                    <a:pt x="21" y="0"/>
                    <a:pt x="14" y="0"/>
                  </a:cubicBezTo>
                  <a:cubicBezTo>
                    <a:pt x="10" y="0"/>
                    <a:pt x="5" y="1"/>
                    <a:pt x="3" y="3"/>
                  </a:cubicBezTo>
                  <a:cubicBezTo>
                    <a:pt x="0" y="5"/>
                    <a:pt x="0" y="8"/>
                    <a:pt x="0" y="11"/>
                  </a:cubicBezTo>
                  <a:cubicBezTo>
                    <a:pt x="1" y="9"/>
                    <a:pt x="7" y="6"/>
                    <a:pt x="15"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1" name="Freeform 79"/>
            <p:cNvSpPr>
              <a:spLocks/>
            </p:cNvSpPr>
            <p:nvPr/>
          </p:nvSpPr>
          <p:spPr bwMode="gray">
            <a:xfrm>
              <a:off x="3482976" y="2778125"/>
              <a:ext cx="242888" cy="106363"/>
            </a:xfrm>
            <a:custGeom>
              <a:avLst/>
              <a:gdLst>
                <a:gd name="T0" fmla="*/ 0 w 65"/>
                <a:gd name="T1" fmla="*/ 14 h 28"/>
                <a:gd name="T2" fmla="*/ 2 w 65"/>
                <a:gd name="T3" fmla="*/ 24 h 28"/>
                <a:gd name="T4" fmla="*/ 7 w 65"/>
                <a:gd name="T5" fmla="*/ 27 h 28"/>
                <a:gd name="T6" fmla="*/ 17 w 65"/>
                <a:gd name="T7" fmla="*/ 23 h 28"/>
                <a:gd name="T8" fmla="*/ 26 w 65"/>
                <a:gd name="T9" fmla="*/ 28 h 28"/>
                <a:gd name="T10" fmla="*/ 32 w 65"/>
                <a:gd name="T11" fmla="*/ 26 h 28"/>
                <a:gd name="T12" fmla="*/ 36 w 65"/>
                <a:gd name="T13" fmla="*/ 28 h 28"/>
                <a:gd name="T14" fmla="*/ 41 w 65"/>
                <a:gd name="T15" fmla="*/ 22 h 28"/>
                <a:gd name="T16" fmla="*/ 62 w 65"/>
                <a:gd name="T17" fmla="*/ 12 h 28"/>
                <a:gd name="T18" fmla="*/ 65 w 65"/>
                <a:gd name="T19" fmla="*/ 2 h 28"/>
                <a:gd name="T20" fmla="*/ 52 w 65"/>
                <a:gd name="T21" fmla="*/ 8 h 28"/>
                <a:gd name="T22" fmla="*/ 40 w 65"/>
                <a:gd name="T23" fmla="*/ 6 h 28"/>
                <a:gd name="T24" fmla="*/ 41 w 65"/>
                <a:gd name="T25" fmla="*/ 0 h 28"/>
                <a:gd name="T26" fmla="*/ 28 w 65"/>
                <a:gd name="T27" fmla="*/ 2 h 28"/>
                <a:gd name="T28" fmla="*/ 15 w 65"/>
                <a:gd name="T29" fmla="*/ 1 h 28"/>
                <a:gd name="T30" fmla="*/ 0 w 65"/>
                <a:gd name="T3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28">
                  <a:moveTo>
                    <a:pt x="0" y="14"/>
                  </a:moveTo>
                  <a:cubicBezTo>
                    <a:pt x="0" y="18"/>
                    <a:pt x="1" y="21"/>
                    <a:pt x="2" y="24"/>
                  </a:cubicBezTo>
                  <a:cubicBezTo>
                    <a:pt x="3" y="25"/>
                    <a:pt x="5" y="27"/>
                    <a:pt x="7" y="27"/>
                  </a:cubicBezTo>
                  <a:cubicBezTo>
                    <a:pt x="9" y="27"/>
                    <a:pt x="12" y="22"/>
                    <a:pt x="17" y="23"/>
                  </a:cubicBezTo>
                  <a:cubicBezTo>
                    <a:pt x="21" y="23"/>
                    <a:pt x="23" y="28"/>
                    <a:pt x="26" y="28"/>
                  </a:cubicBezTo>
                  <a:cubicBezTo>
                    <a:pt x="28" y="28"/>
                    <a:pt x="29" y="26"/>
                    <a:pt x="32" y="26"/>
                  </a:cubicBezTo>
                  <a:cubicBezTo>
                    <a:pt x="34" y="25"/>
                    <a:pt x="34" y="26"/>
                    <a:pt x="36" y="28"/>
                  </a:cubicBezTo>
                  <a:cubicBezTo>
                    <a:pt x="36" y="26"/>
                    <a:pt x="38" y="24"/>
                    <a:pt x="41" y="22"/>
                  </a:cubicBezTo>
                  <a:cubicBezTo>
                    <a:pt x="44" y="19"/>
                    <a:pt x="57" y="17"/>
                    <a:pt x="62" y="12"/>
                  </a:cubicBezTo>
                  <a:cubicBezTo>
                    <a:pt x="65" y="10"/>
                    <a:pt x="65" y="5"/>
                    <a:pt x="65" y="2"/>
                  </a:cubicBezTo>
                  <a:cubicBezTo>
                    <a:pt x="63" y="5"/>
                    <a:pt x="57" y="8"/>
                    <a:pt x="52" y="8"/>
                  </a:cubicBezTo>
                  <a:cubicBezTo>
                    <a:pt x="49" y="9"/>
                    <a:pt x="42" y="7"/>
                    <a:pt x="40" y="6"/>
                  </a:cubicBezTo>
                  <a:cubicBezTo>
                    <a:pt x="41" y="4"/>
                    <a:pt x="42" y="2"/>
                    <a:pt x="41" y="0"/>
                  </a:cubicBezTo>
                  <a:cubicBezTo>
                    <a:pt x="39" y="1"/>
                    <a:pt x="31" y="2"/>
                    <a:pt x="28" y="2"/>
                  </a:cubicBezTo>
                  <a:cubicBezTo>
                    <a:pt x="25" y="2"/>
                    <a:pt x="19" y="1"/>
                    <a:pt x="15" y="1"/>
                  </a:cubicBezTo>
                  <a:cubicBezTo>
                    <a:pt x="5" y="1"/>
                    <a:pt x="0" y="8"/>
                    <a:pt x="0"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2" name="Freeform 80"/>
            <p:cNvSpPr>
              <a:spLocks/>
            </p:cNvSpPr>
            <p:nvPr/>
          </p:nvSpPr>
          <p:spPr bwMode="gray">
            <a:xfrm>
              <a:off x="3422651" y="2895600"/>
              <a:ext cx="247650" cy="125413"/>
            </a:xfrm>
            <a:custGeom>
              <a:avLst/>
              <a:gdLst>
                <a:gd name="T0" fmla="*/ 33 w 66"/>
                <a:gd name="T1" fmla="*/ 14 h 33"/>
                <a:gd name="T2" fmla="*/ 65 w 66"/>
                <a:gd name="T3" fmla="*/ 32 h 33"/>
                <a:gd name="T4" fmla="*/ 65 w 66"/>
                <a:gd name="T5" fmla="*/ 25 h 33"/>
                <a:gd name="T6" fmla="*/ 62 w 66"/>
                <a:gd name="T7" fmla="*/ 15 h 33"/>
                <a:gd name="T8" fmla="*/ 63 w 66"/>
                <a:gd name="T9" fmla="*/ 9 h 33"/>
                <a:gd name="T10" fmla="*/ 55 w 66"/>
                <a:gd name="T11" fmla="*/ 10 h 33"/>
                <a:gd name="T12" fmla="*/ 51 w 66"/>
                <a:gd name="T13" fmla="*/ 3 h 33"/>
                <a:gd name="T14" fmla="*/ 41 w 66"/>
                <a:gd name="T15" fmla="*/ 5 h 33"/>
                <a:gd name="T16" fmla="*/ 33 w 66"/>
                <a:gd name="T17" fmla="*/ 0 h 33"/>
                <a:gd name="T18" fmla="*/ 24 w 66"/>
                <a:gd name="T19" fmla="*/ 5 h 33"/>
                <a:gd name="T20" fmla="*/ 16 w 66"/>
                <a:gd name="T21" fmla="*/ 4 h 33"/>
                <a:gd name="T22" fmla="*/ 13 w 66"/>
                <a:gd name="T23" fmla="*/ 7 h 33"/>
                <a:gd name="T24" fmla="*/ 9 w 66"/>
                <a:gd name="T25" fmla="*/ 10 h 33"/>
                <a:gd name="T26" fmla="*/ 4 w 66"/>
                <a:gd name="T27" fmla="*/ 9 h 33"/>
                <a:gd name="T28" fmla="*/ 4 w 66"/>
                <a:gd name="T29" fmla="*/ 16 h 33"/>
                <a:gd name="T30" fmla="*/ 0 w 66"/>
                <a:gd name="T31" fmla="*/ 26 h 33"/>
                <a:gd name="T32" fmla="*/ 2 w 66"/>
                <a:gd name="T33" fmla="*/ 33 h 33"/>
                <a:gd name="T34" fmla="*/ 33 w 66"/>
                <a:gd name="T35"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33">
                  <a:moveTo>
                    <a:pt x="33" y="14"/>
                  </a:moveTo>
                  <a:cubicBezTo>
                    <a:pt x="55" y="14"/>
                    <a:pt x="64" y="24"/>
                    <a:pt x="65" y="32"/>
                  </a:cubicBezTo>
                  <a:cubicBezTo>
                    <a:pt x="66" y="30"/>
                    <a:pt x="66" y="28"/>
                    <a:pt x="65" y="25"/>
                  </a:cubicBezTo>
                  <a:cubicBezTo>
                    <a:pt x="65" y="23"/>
                    <a:pt x="62" y="17"/>
                    <a:pt x="62" y="15"/>
                  </a:cubicBezTo>
                  <a:cubicBezTo>
                    <a:pt x="62" y="13"/>
                    <a:pt x="62" y="11"/>
                    <a:pt x="63" y="9"/>
                  </a:cubicBezTo>
                  <a:cubicBezTo>
                    <a:pt x="61" y="10"/>
                    <a:pt x="57" y="12"/>
                    <a:pt x="55" y="10"/>
                  </a:cubicBezTo>
                  <a:cubicBezTo>
                    <a:pt x="52" y="8"/>
                    <a:pt x="54" y="4"/>
                    <a:pt x="51" y="3"/>
                  </a:cubicBezTo>
                  <a:cubicBezTo>
                    <a:pt x="48" y="2"/>
                    <a:pt x="44" y="5"/>
                    <a:pt x="41" y="5"/>
                  </a:cubicBezTo>
                  <a:cubicBezTo>
                    <a:pt x="38" y="4"/>
                    <a:pt x="35" y="0"/>
                    <a:pt x="33" y="0"/>
                  </a:cubicBezTo>
                  <a:cubicBezTo>
                    <a:pt x="29" y="0"/>
                    <a:pt x="28" y="4"/>
                    <a:pt x="24" y="5"/>
                  </a:cubicBezTo>
                  <a:cubicBezTo>
                    <a:pt x="21" y="5"/>
                    <a:pt x="18" y="4"/>
                    <a:pt x="16" y="4"/>
                  </a:cubicBezTo>
                  <a:cubicBezTo>
                    <a:pt x="15" y="4"/>
                    <a:pt x="13" y="5"/>
                    <a:pt x="13" y="7"/>
                  </a:cubicBezTo>
                  <a:cubicBezTo>
                    <a:pt x="12" y="9"/>
                    <a:pt x="11" y="10"/>
                    <a:pt x="9" y="10"/>
                  </a:cubicBezTo>
                  <a:cubicBezTo>
                    <a:pt x="7" y="11"/>
                    <a:pt x="5" y="9"/>
                    <a:pt x="4" y="9"/>
                  </a:cubicBezTo>
                  <a:cubicBezTo>
                    <a:pt x="4" y="10"/>
                    <a:pt x="5" y="14"/>
                    <a:pt x="4" y="16"/>
                  </a:cubicBezTo>
                  <a:cubicBezTo>
                    <a:pt x="3" y="19"/>
                    <a:pt x="1" y="22"/>
                    <a:pt x="0" y="26"/>
                  </a:cubicBezTo>
                  <a:cubicBezTo>
                    <a:pt x="0" y="29"/>
                    <a:pt x="1" y="30"/>
                    <a:pt x="2" y="33"/>
                  </a:cubicBezTo>
                  <a:cubicBezTo>
                    <a:pt x="1" y="21"/>
                    <a:pt x="14" y="14"/>
                    <a:pt x="33"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3" name="Freeform 81"/>
            <p:cNvSpPr>
              <a:spLocks/>
            </p:cNvSpPr>
            <p:nvPr/>
          </p:nvSpPr>
          <p:spPr bwMode="gray">
            <a:xfrm>
              <a:off x="3463926" y="3046413"/>
              <a:ext cx="71438" cy="103188"/>
            </a:xfrm>
            <a:custGeom>
              <a:avLst/>
              <a:gdLst>
                <a:gd name="T0" fmla="*/ 9 w 19"/>
                <a:gd name="T1" fmla="*/ 15 h 27"/>
                <a:gd name="T2" fmla="*/ 2 w 19"/>
                <a:gd name="T3" fmla="*/ 20 h 27"/>
                <a:gd name="T4" fmla="*/ 6 w 19"/>
                <a:gd name="T5" fmla="*/ 27 h 27"/>
                <a:gd name="T6" fmla="*/ 10 w 19"/>
                <a:gd name="T7" fmla="*/ 22 h 27"/>
                <a:gd name="T8" fmla="*/ 13 w 19"/>
                <a:gd name="T9" fmla="*/ 19 h 27"/>
                <a:gd name="T10" fmla="*/ 15 w 19"/>
                <a:gd name="T11" fmla="*/ 17 h 27"/>
                <a:gd name="T12" fmla="*/ 14 w 19"/>
                <a:gd name="T13" fmla="*/ 14 h 27"/>
                <a:gd name="T14" fmla="*/ 18 w 19"/>
                <a:gd name="T15" fmla="*/ 13 h 27"/>
                <a:gd name="T16" fmla="*/ 19 w 19"/>
                <a:gd name="T17" fmla="*/ 10 h 27"/>
                <a:gd name="T18" fmla="*/ 17 w 19"/>
                <a:gd name="T19" fmla="*/ 8 h 27"/>
                <a:gd name="T20" fmla="*/ 11 w 19"/>
                <a:gd name="T21" fmla="*/ 8 h 27"/>
                <a:gd name="T22" fmla="*/ 14 w 19"/>
                <a:gd name="T23" fmla="*/ 6 h 27"/>
                <a:gd name="T24" fmla="*/ 16 w 19"/>
                <a:gd name="T25" fmla="*/ 4 h 27"/>
                <a:gd name="T26" fmla="*/ 15 w 19"/>
                <a:gd name="T27" fmla="*/ 0 h 27"/>
                <a:gd name="T28" fmla="*/ 2 w 19"/>
                <a:gd name="T29" fmla="*/ 6 h 27"/>
                <a:gd name="T30" fmla="*/ 4 w 19"/>
                <a:gd name="T31" fmla="*/ 9 h 27"/>
                <a:gd name="T32" fmla="*/ 1 w 19"/>
                <a:gd name="T33" fmla="*/ 9 h 27"/>
                <a:gd name="T34" fmla="*/ 1 w 19"/>
                <a:gd name="T35" fmla="*/ 16 h 27"/>
                <a:gd name="T36" fmla="*/ 9 w 19"/>
                <a:gd name="T37"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7">
                  <a:moveTo>
                    <a:pt x="9" y="15"/>
                  </a:moveTo>
                  <a:cubicBezTo>
                    <a:pt x="7" y="16"/>
                    <a:pt x="4" y="18"/>
                    <a:pt x="2" y="20"/>
                  </a:cubicBezTo>
                  <a:cubicBezTo>
                    <a:pt x="3" y="22"/>
                    <a:pt x="5" y="26"/>
                    <a:pt x="6" y="27"/>
                  </a:cubicBezTo>
                  <a:cubicBezTo>
                    <a:pt x="7" y="25"/>
                    <a:pt x="9" y="22"/>
                    <a:pt x="10" y="22"/>
                  </a:cubicBezTo>
                  <a:cubicBezTo>
                    <a:pt x="11" y="21"/>
                    <a:pt x="12" y="20"/>
                    <a:pt x="13" y="19"/>
                  </a:cubicBezTo>
                  <a:cubicBezTo>
                    <a:pt x="15" y="19"/>
                    <a:pt x="15" y="18"/>
                    <a:pt x="15" y="17"/>
                  </a:cubicBezTo>
                  <a:cubicBezTo>
                    <a:pt x="15" y="16"/>
                    <a:pt x="15" y="15"/>
                    <a:pt x="14" y="14"/>
                  </a:cubicBezTo>
                  <a:cubicBezTo>
                    <a:pt x="15" y="14"/>
                    <a:pt x="17" y="14"/>
                    <a:pt x="18" y="13"/>
                  </a:cubicBezTo>
                  <a:cubicBezTo>
                    <a:pt x="19" y="12"/>
                    <a:pt x="19" y="11"/>
                    <a:pt x="19" y="10"/>
                  </a:cubicBezTo>
                  <a:cubicBezTo>
                    <a:pt x="19" y="9"/>
                    <a:pt x="18" y="8"/>
                    <a:pt x="17" y="8"/>
                  </a:cubicBezTo>
                  <a:cubicBezTo>
                    <a:pt x="16" y="8"/>
                    <a:pt x="12" y="8"/>
                    <a:pt x="11" y="8"/>
                  </a:cubicBezTo>
                  <a:cubicBezTo>
                    <a:pt x="11" y="8"/>
                    <a:pt x="13" y="7"/>
                    <a:pt x="14" y="6"/>
                  </a:cubicBezTo>
                  <a:cubicBezTo>
                    <a:pt x="15" y="6"/>
                    <a:pt x="15" y="5"/>
                    <a:pt x="16" y="4"/>
                  </a:cubicBezTo>
                  <a:cubicBezTo>
                    <a:pt x="16" y="4"/>
                    <a:pt x="16" y="2"/>
                    <a:pt x="15" y="0"/>
                  </a:cubicBezTo>
                  <a:cubicBezTo>
                    <a:pt x="11" y="0"/>
                    <a:pt x="4" y="4"/>
                    <a:pt x="2" y="6"/>
                  </a:cubicBezTo>
                  <a:cubicBezTo>
                    <a:pt x="4" y="9"/>
                    <a:pt x="4" y="9"/>
                    <a:pt x="4" y="9"/>
                  </a:cubicBezTo>
                  <a:cubicBezTo>
                    <a:pt x="1" y="9"/>
                    <a:pt x="1" y="9"/>
                    <a:pt x="1" y="9"/>
                  </a:cubicBezTo>
                  <a:cubicBezTo>
                    <a:pt x="0" y="11"/>
                    <a:pt x="1" y="14"/>
                    <a:pt x="1" y="16"/>
                  </a:cubicBezTo>
                  <a:cubicBezTo>
                    <a:pt x="4" y="15"/>
                    <a:pt x="7" y="15"/>
                    <a:pt x="9"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4" name="Freeform 82"/>
            <p:cNvSpPr>
              <a:spLocks noEditPoints="1"/>
            </p:cNvSpPr>
            <p:nvPr/>
          </p:nvSpPr>
          <p:spPr bwMode="gray">
            <a:xfrm>
              <a:off x="3846513" y="3303588"/>
              <a:ext cx="312738" cy="431800"/>
            </a:xfrm>
            <a:custGeom>
              <a:avLst/>
              <a:gdLst>
                <a:gd name="T0" fmla="*/ 64 w 83"/>
                <a:gd name="T1" fmla="*/ 13 h 114"/>
                <a:gd name="T2" fmla="*/ 5 w 83"/>
                <a:gd name="T3" fmla="*/ 19 h 114"/>
                <a:gd name="T4" fmla="*/ 1 w 83"/>
                <a:gd name="T5" fmla="*/ 37 h 114"/>
                <a:gd name="T6" fmla="*/ 6 w 83"/>
                <a:gd name="T7" fmla="*/ 36 h 114"/>
                <a:gd name="T8" fmla="*/ 13 w 83"/>
                <a:gd name="T9" fmla="*/ 36 h 114"/>
                <a:gd name="T10" fmla="*/ 8 w 83"/>
                <a:gd name="T11" fmla="*/ 50 h 114"/>
                <a:gd name="T12" fmla="*/ 15 w 83"/>
                <a:gd name="T13" fmla="*/ 48 h 114"/>
                <a:gd name="T14" fmla="*/ 16 w 83"/>
                <a:gd name="T15" fmla="*/ 62 h 114"/>
                <a:gd name="T16" fmla="*/ 16 w 83"/>
                <a:gd name="T17" fmla="*/ 70 h 114"/>
                <a:gd name="T18" fmla="*/ 20 w 83"/>
                <a:gd name="T19" fmla="*/ 71 h 114"/>
                <a:gd name="T20" fmla="*/ 27 w 83"/>
                <a:gd name="T21" fmla="*/ 75 h 114"/>
                <a:gd name="T22" fmla="*/ 16 w 83"/>
                <a:gd name="T23" fmla="*/ 75 h 114"/>
                <a:gd name="T24" fmla="*/ 22 w 83"/>
                <a:gd name="T25" fmla="*/ 77 h 114"/>
                <a:gd name="T26" fmla="*/ 24 w 83"/>
                <a:gd name="T27" fmla="*/ 80 h 114"/>
                <a:gd name="T28" fmla="*/ 19 w 83"/>
                <a:gd name="T29" fmla="*/ 83 h 114"/>
                <a:gd name="T30" fmla="*/ 26 w 83"/>
                <a:gd name="T31" fmla="*/ 91 h 114"/>
                <a:gd name="T32" fmla="*/ 30 w 83"/>
                <a:gd name="T33" fmla="*/ 100 h 114"/>
                <a:gd name="T34" fmla="*/ 78 w 83"/>
                <a:gd name="T35" fmla="*/ 102 h 114"/>
                <a:gd name="T36" fmla="*/ 63 w 83"/>
                <a:gd name="T37" fmla="*/ 68 h 114"/>
                <a:gd name="T38" fmla="*/ 72 w 83"/>
                <a:gd name="T39" fmla="*/ 61 h 114"/>
                <a:gd name="T40" fmla="*/ 74 w 83"/>
                <a:gd name="T41" fmla="*/ 55 h 114"/>
                <a:gd name="T42" fmla="*/ 70 w 83"/>
                <a:gd name="T43" fmla="*/ 51 h 114"/>
                <a:gd name="T44" fmla="*/ 59 w 83"/>
                <a:gd name="T45" fmla="*/ 50 h 114"/>
                <a:gd name="T46" fmla="*/ 23 w 83"/>
                <a:gd name="T47" fmla="*/ 33 h 114"/>
                <a:gd name="T48" fmla="*/ 12 w 83"/>
                <a:gd name="T49" fmla="*/ 28 h 114"/>
                <a:gd name="T50" fmla="*/ 17 w 83"/>
                <a:gd name="T51" fmla="*/ 29 h 114"/>
                <a:gd name="T52" fmla="*/ 53 w 83"/>
                <a:gd name="T53" fmla="*/ 32 h 114"/>
                <a:gd name="T54" fmla="*/ 78 w 83"/>
                <a:gd name="T55" fmla="*/ 42 h 114"/>
                <a:gd name="T56" fmla="*/ 73 w 83"/>
                <a:gd name="T57" fmla="*/ 26 h 114"/>
                <a:gd name="T58" fmla="*/ 83 w 83"/>
                <a:gd name="T59" fmla="*/ 32 h 114"/>
                <a:gd name="T60" fmla="*/ 29 w 83"/>
                <a:gd name="T61" fmla="*/ 40 h 114"/>
                <a:gd name="T62" fmla="*/ 46 w 83"/>
                <a:gd name="T63" fmla="*/ 47 h 114"/>
                <a:gd name="T64" fmla="*/ 32 w 83"/>
                <a:gd name="T65" fmla="*/ 47 h 114"/>
                <a:gd name="T66" fmla="*/ 29 w 83"/>
                <a:gd name="T67" fmla="*/ 51 h 114"/>
                <a:gd name="T68" fmla="*/ 20 w 83"/>
                <a:gd name="T69" fmla="*/ 47 h 114"/>
                <a:gd name="T70" fmla="*/ 9 w 83"/>
                <a:gd name="T71" fmla="*/ 27 h 114"/>
                <a:gd name="T72" fmla="*/ 18 w 83"/>
                <a:gd name="T73" fmla="*/ 20 h 114"/>
                <a:gd name="T74" fmla="*/ 42 w 83"/>
                <a:gd name="T75" fmla="*/ 20 h 114"/>
                <a:gd name="T76" fmla="*/ 20 w 83"/>
                <a:gd name="T77" fmla="*/ 10 h 114"/>
                <a:gd name="T78" fmla="*/ 43 w 83"/>
                <a:gd name="T79" fmla="*/ 9 h 114"/>
                <a:gd name="T80" fmla="*/ 63 w 83"/>
                <a:gd name="T81" fmla="*/ 30 h 114"/>
                <a:gd name="T82" fmla="*/ 51 w 83"/>
                <a:gd name="T83" fmla="*/ 12 h 114"/>
                <a:gd name="T84" fmla="*/ 63 w 83"/>
                <a:gd name="T85" fmla="*/ 3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 h="114">
                  <a:moveTo>
                    <a:pt x="83" y="32"/>
                  </a:moveTo>
                  <a:cubicBezTo>
                    <a:pt x="82" y="30"/>
                    <a:pt x="75" y="22"/>
                    <a:pt x="64" y="13"/>
                  </a:cubicBezTo>
                  <a:cubicBezTo>
                    <a:pt x="55" y="7"/>
                    <a:pt x="42" y="0"/>
                    <a:pt x="32" y="0"/>
                  </a:cubicBezTo>
                  <a:cubicBezTo>
                    <a:pt x="14" y="0"/>
                    <a:pt x="6" y="13"/>
                    <a:pt x="5" y="19"/>
                  </a:cubicBezTo>
                  <a:cubicBezTo>
                    <a:pt x="4" y="23"/>
                    <a:pt x="4" y="27"/>
                    <a:pt x="5" y="29"/>
                  </a:cubicBezTo>
                  <a:cubicBezTo>
                    <a:pt x="2" y="32"/>
                    <a:pt x="1" y="34"/>
                    <a:pt x="1" y="37"/>
                  </a:cubicBezTo>
                  <a:cubicBezTo>
                    <a:pt x="0" y="39"/>
                    <a:pt x="1" y="42"/>
                    <a:pt x="3" y="43"/>
                  </a:cubicBezTo>
                  <a:cubicBezTo>
                    <a:pt x="2" y="41"/>
                    <a:pt x="4" y="38"/>
                    <a:pt x="6" y="36"/>
                  </a:cubicBezTo>
                  <a:cubicBezTo>
                    <a:pt x="7" y="33"/>
                    <a:pt x="10" y="32"/>
                    <a:pt x="12" y="31"/>
                  </a:cubicBezTo>
                  <a:cubicBezTo>
                    <a:pt x="13" y="36"/>
                    <a:pt x="13" y="36"/>
                    <a:pt x="13" y="36"/>
                  </a:cubicBezTo>
                  <a:cubicBezTo>
                    <a:pt x="11" y="37"/>
                    <a:pt x="8" y="40"/>
                    <a:pt x="7" y="42"/>
                  </a:cubicBezTo>
                  <a:cubicBezTo>
                    <a:pt x="8" y="50"/>
                    <a:pt x="8" y="50"/>
                    <a:pt x="8" y="50"/>
                  </a:cubicBezTo>
                  <a:cubicBezTo>
                    <a:pt x="14" y="46"/>
                    <a:pt x="14" y="46"/>
                    <a:pt x="14" y="46"/>
                  </a:cubicBezTo>
                  <a:cubicBezTo>
                    <a:pt x="15" y="48"/>
                    <a:pt x="15" y="48"/>
                    <a:pt x="15" y="48"/>
                  </a:cubicBezTo>
                  <a:cubicBezTo>
                    <a:pt x="13" y="63"/>
                    <a:pt x="13" y="63"/>
                    <a:pt x="13" y="63"/>
                  </a:cubicBezTo>
                  <a:cubicBezTo>
                    <a:pt x="16" y="62"/>
                    <a:pt x="16" y="62"/>
                    <a:pt x="16" y="62"/>
                  </a:cubicBezTo>
                  <a:cubicBezTo>
                    <a:pt x="23" y="65"/>
                    <a:pt x="23" y="65"/>
                    <a:pt x="23" y="65"/>
                  </a:cubicBezTo>
                  <a:cubicBezTo>
                    <a:pt x="16" y="70"/>
                    <a:pt x="16" y="70"/>
                    <a:pt x="16" y="70"/>
                  </a:cubicBezTo>
                  <a:cubicBezTo>
                    <a:pt x="16" y="72"/>
                    <a:pt x="16" y="72"/>
                    <a:pt x="16" y="72"/>
                  </a:cubicBezTo>
                  <a:cubicBezTo>
                    <a:pt x="16" y="72"/>
                    <a:pt x="17" y="71"/>
                    <a:pt x="20" y="71"/>
                  </a:cubicBezTo>
                  <a:cubicBezTo>
                    <a:pt x="22" y="71"/>
                    <a:pt x="27" y="73"/>
                    <a:pt x="27" y="73"/>
                  </a:cubicBezTo>
                  <a:cubicBezTo>
                    <a:pt x="27" y="75"/>
                    <a:pt x="27" y="75"/>
                    <a:pt x="27" y="75"/>
                  </a:cubicBezTo>
                  <a:cubicBezTo>
                    <a:pt x="25" y="75"/>
                    <a:pt x="25" y="75"/>
                    <a:pt x="25" y="75"/>
                  </a:cubicBezTo>
                  <a:cubicBezTo>
                    <a:pt x="16" y="75"/>
                    <a:pt x="16" y="75"/>
                    <a:pt x="16" y="75"/>
                  </a:cubicBezTo>
                  <a:cubicBezTo>
                    <a:pt x="16" y="76"/>
                    <a:pt x="17" y="77"/>
                    <a:pt x="18" y="78"/>
                  </a:cubicBezTo>
                  <a:cubicBezTo>
                    <a:pt x="19" y="77"/>
                    <a:pt x="21" y="77"/>
                    <a:pt x="22" y="77"/>
                  </a:cubicBezTo>
                  <a:cubicBezTo>
                    <a:pt x="22" y="77"/>
                    <a:pt x="24" y="77"/>
                    <a:pt x="26" y="77"/>
                  </a:cubicBezTo>
                  <a:cubicBezTo>
                    <a:pt x="24" y="80"/>
                    <a:pt x="24" y="80"/>
                    <a:pt x="24" y="80"/>
                  </a:cubicBezTo>
                  <a:cubicBezTo>
                    <a:pt x="24" y="80"/>
                    <a:pt x="23" y="81"/>
                    <a:pt x="21" y="80"/>
                  </a:cubicBezTo>
                  <a:cubicBezTo>
                    <a:pt x="20" y="80"/>
                    <a:pt x="19" y="81"/>
                    <a:pt x="19" y="83"/>
                  </a:cubicBezTo>
                  <a:cubicBezTo>
                    <a:pt x="19" y="84"/>
                    <a:pt x="20" y="87"/>
                    <a:pt x="20" y="87"/>
                  </a:cubicBezTo>
                  <a:cubicBezTo>
                    <a:pt x="21" y="92"/>
                    <a:pt x="26" y="91"/>
                    <a:pt x="26" y="91"/>
                  </a:cubicBezTo>
                  <a:cubicBezTo>
                    <a:pt x="29" y="90"/>
                    <a:pt x="39" y="87"/>
                    <a:pt x="39" y="87"/>
                  </a:cubicBezTo>
                  <a:cubicBezTo>
                    <a:pt x="30" y="100"/>
                    <a:pt x="30" y="100"/>
                    <a:pt x="30" y="100"/>
                  </a:cubicBezTo>
                  <a:cubicBezTo>
                    <a:pt x="34" y="114"/>
                    <a:pt x="34" y="114"/>
                    <a:pt x="34" y="114"/>
                  </a:cubicBezTo>
                  <a:cubicBezTo>
                    <a:pt x="40" y="111"/>
                    <a:pt x="58" y="105"/>
                    <a:pt x="78" y="102"/>
                  </a:cubicBezTo>
                  <a:cubicBezTo>
                    <a:pt x="76" y="98"/>
                    <a:pt x="76" y="96"/>
                    <a:pt x="73" y="91"/>
                  </a:cubicBezTo>
                  <a:cubicBezTo>
                    <a:pt x="63" y="68"/>
                    <a:pt x="63" y="68"/>
                    <a:pt x="63" y="68"/>
                  </a:cubicBezTo>
                  <a:cubicBezTo>
                    <a:pt x="64" y="64"/>
                    <a:pt x="64" y="64"/>
                    <a:pt x="64" y="64"/>
                  </a:cubicBezTo>
                  <a:cubicBezTo>
                    <a:pt x="66" y="65"/>
                    <a:pt x="70" y="63"/>
                    <a:pt x="72" y="61"/>
                  </a:cubicBezTo>
                  <a:cubicBezTo>
                    <a:pt x="74" y="60"/>
                    <a:pt x="77" y="56"/>
                    <a:pt x="78" y="54"/>
                  </a:cubicBezTo>
                  <a:cubicBezTo>
                    <a:pt x="77" y="54"/>
                    <a:pt x="75" y="54"/>
                    <a:pt x="74" y="55"/>
                  </a:cubicBezTo>
                  <a:cubicBezTo>
                    <a:pt x="73" y="55"/>
                    <a:pt x="72" y="57"/>
                    <a:pt x="70" y="56"/>
                  </a:cubicBezTo>
                  <a:cubicBezTo>
                    <a:pt x="68" y="55"/>
                    <a:pt x="69" y="53"/>
                    <a:pt x="70" y="51"/>
                  </a:cubicBezTo>
                  <a:cubicBezTo>
                    <a:pt x="70" y="50"/>
                    <a:pt x="67" y="50"/>
                    <a:pt x="66" y="51"/>
                  </a:cubicBezTo>
                  <a:cubicBezTo>
                    <a:pt x="64" y="52"/>
                    <a:pt x="61" y="52"/>
                    <a:pt x="59" y="50"/>
                  </a:cubicBezTo>
                  <a:cubicBezTo>
                    <a:pt x="56" y="47"/>
                    <a:pt x="45" y="38"/>
                    <a:pt x="42" y="36"/>
                  </a:cubicBezTo>
                  <a:cubicBezTo>
                    <a:pt x="36" y="33"/>
                    <a:pt x="28" y="32"/>
                    <a:pt x="23" y="33"/>
                  </a:cubicBezTo>
                  <a:cubicBezTo>
                    <a:pt x="20" y="34"/>
                    <a:pt x="17" y="35"/>
                    <a:pt x="16" y="35"/>
                  </a:cubicBezTo>
                  <a:cubicBezTo>
                    <a:pt x="12" y="28"/>
                    <a:pt x="12" y="28"/>
                    <a:pt x="12" y="28"/>
                  </a:cubicBezTo>
                  <a:cubicBezTo>
                    <a:pt x="13" y="28"/>
                    <a:pt x="13" y="28"/>
                    <a:pt x="13" y="28"/>
                  </a:cubicBezTo>
                  <a:cubicBezTo>
                    <a:pt x="14" y="28"/>
                    <a:pt x="16" y="30"/>
                    <a:pt x="17" y="29"/>
                  </a:cubicBezTo>
                  <a:cubicBezTo>
                    <a:pt x="19" y="28"/>
                    <a:pt x="25" y="27"/>
                    <a:pt x="31" y="27"/>
                  </a:cubicBezTo>
                  <a:cubicBezTo>
                    <a:pt x="39" y="27"/>
                    <a:pt x="49" y="30"/>
                    <a:pt x="53" y="32"/>
                  </a:cubicBezTo>
                  <a:cubicBezTo>
                    <a:pt x="53" y="37"/>
                    <a:pt x="64" y="44"/>
                    <a:pt x="69" y="44"/>
                  </a:cubicBezTo>
                  <a:cubicBezTo>
                    <a:pt x="73" y="45"/>
                    <a:pt x="75" y="44"/>
                    <a:pt x="78" y="42"/>
                  </a:cubicBezTo>
                  <a:cubicBezTo>
                    <a:pt x="67" y="33"/>
                    <a:pt x="67" y="33"/>
                    <a:pt x="67" y="33"/>
                  </a:cubicBezTo>
                  <a:cubicBezTo>
                    <a:pt x="73" y="26"/>
                    <a:pt x="73" y="26"/>
                    <a:pt x="73" y="26"/>
                  </a:cubicBezTo>
                  <a:cubicBezTo>
                    <a:pt x="73" y="26"/>
                    <a:pt x="82" y="35"/>
                    <a:pt x="83" y="36"/>
                  </a:cubicBezTo>
                  <a:cubicBezTo>
                    <a:pt x="83" y="35"/>
                    <a:pt x="83" y="34"/>
                    <a:pt x="83" y="32"/>
                  </a:cubicBezTo>
                  <a:moveTo>
                    <a:pt x="20" y="43"/>
                  </a:moveTo>
                  <a:cubicBezTo>
                    <a:pt x="20" y="43"/>
                    <a:pt x="24" y="41"/>
                    <a:pt x="29" y="40"/>
                  </a:cubicBezTo>
                  <a:cubicBezTo>
                    <a:pt x="35" y="38"/>
                    <a:pt x="42" y="42"/>
                    <a:pt x="47" y="46"/>
                  </a:cubicBezTo>
                  <a:cubicBezTo>
                    <a:pt x="46" y="47"/>
                    <a:pt x="46" y="47"/>
                    <a:pt x="46" y="47"/>
                  </a:cubicBezTo>
                  <a:cubicBezTo>
                    <a:pt x="39" y="49"/>
                    <a:pt x="39" y="49"/>
                    <a:pt x="39" y="49"/>
                  </a:cubicBezTo>
                  <a:cubicBezTo>
                    <a:pt x="37" y="48"/>
                    <a:pt x="35" y="47"/>
                    <a:pt x="32" y="47"/>
                  </a:cubicBezTo>
                  <a:cubicBezTo>
                    <a:pt x="29" y="47"/>
                    <a:pt x="27" y="48"/>
                    <a:pt x="27" y="48"/>
                  </a:cubicBezTo>
                  <a:cubicBezTo>
                    <a:pt x="29" y="51"/>
                    <a:pt x="29" y="51"/>
                    <a:pt x="29" y="51"/>
                  </a:cubicBezTo>
                  <a:cubicBezTo>
                    <a:pt x="26" y="51"/>
                    <a:pt x="26" y="51"/>
                    <a:pt x="26" y="51"/>
                  </a:cubicBezTo>
                  <a:cubicBezTo>
                    <a:pt x="24" y="50"/>
                    <a:pt x="22" y="47"/>
                    <a:pt x="20" y="47"/>
                  </a:cubicBezTo>
                  <a:lnTo>
                    <a:pt x="20" y="43"/>
                  </a:lnTo>
                  <a:close/>
                  <a:moveTo>
                    <a:pt x="9" y="27"/>
                  </a:moveTo>
                  <a:cubicBezTo>
                    <a:pt x="7" y="21"/>
                    <a:pt x="12" y="15"/>
                    <a:pt x="15" y="12"/>
                  </a:cubicBezTo>
                  <a:cubicBezTo>
                    <a:pt x="18" y="20"/>
                    <a:pt x="18" y="20"/>
                    <a:pt x="18" y="20"/>
                  </a:cubicBezTo>
                  <a:cubicBezTo>
                    <a:pt x="15" y="22"/>
                    <a:pt x="11" y="25"/>
                    <a:pt x="9" y="27"/>
                  </a:cubicBezTo>
                  <a:moveTo>
                    <a:pt x="42" y="20"/>
                  </a:moveTo>
                  <a:cubicBezTo>
                    <a:pt x="38" y="18"/>
                    <a:pt x="27" y="18"/>
                    <a:pt x="23" y="19"/>
                  </a:cubicBezTo>
                  <a:cubicBezTo>
                    <a:pt x="20" y="10"/>
                    <a:pt x="20" y="10"/>
                    <a:pt x="20" y="10"/>
                  </a:cubicBezTo>
                  <a:cubicBezTo>
                    <a:pt x="22" y="8"/>
                    <a:pt x="27" y="7"/>
                    <a:pt x="31" y="7"/>
                  </a:cubicBezTo>
                  <a:cubicBezTo>
                    <a:pt x="35" y="7"/>
                    <a:pt x="40" y="8"/>
                    <a:pt x="43" y="9"/>
                  </a:cubicBezTo>
                  <a:lnTo>
                    <a:pt x="42" y="20"/>
                  </a:lnTo>
                  <a:close/>
                  <a:moveTo>
                    <a:pt x="63" y="30"/>
                  </a:moveTo>
                  <a:cubicBezTo>
                    <a:pt x="58" y="27"/>
                    <a:pt x="50" y="22"/>
                    <a:pt x="47" y="22"/>
                  </a:cubicBezTo>
                  <a:cubicBezTo>
                    <a:pt x="51" y="12"/>
                    <a:pt x="51" y="12"/>
                    <a:pt x="51" y="12"/>
                  </a:cubicBezTo>
                  <a:cubicBezTo>
                    <a:pt x="54" y="13"/>
                    <a:pt x="66" y="21"/>
                    <a:pt x="68" y="22"/>
                  </a:cubicBezTo>
                  <a:lnTo>
                    <a:pt x="6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5" name="Freeform 83"/>
            <p:cNvSpPr>
              <a:spLocks/>
            </p:cNvSpPr>
            <p:nvPr/>
          </p:nvSpPr>
          <p:spPr bwMode="gray">
            <a:xfrm>
              <a:off x="4076701" y="3179763"/>
              <a:ext cx="138113" cy="173038"/>
            </a:xfrm>
            <a:custGeom>
              <a:avLst/>
              <a:gdLst>
                <a:gd name="T0" fmla="*/ 0 w 37"/>
                <a:gd name="T1" fmla="*/ 36 h 46"/>
                <a:gd name="T2" fmla="*/ 15 w 37"/>
                <a:gd name="T3" fmla="*/ 46 h 46"/>
                <a:gd name="T4" fmla="*/ 37 w 37"/>
                <a:gd name="T5" fmla="*/ 0 h 46"/>
                <a:gd name="T6" fmla="*/ 0 w 37"/>
                <a:gd name="T7" fmla="*/ 36 h 46"/>
              </a:gdLst>
              <a:ahLst/>
              <a:cxnLst>
                <a:cxn ang="0">
                  <a:pos x="T0" y="T1"/>
                </a:cxn>
                <a:cxn ang="0">
                  <a:pos x="T2" y="T3"/>
                </a:cxn>
                <a:cxn ang="0">
                  <a:pos x="T4" y="T5"/>
                </a:cxn>
                <a:cxn ang="0">
                  <a:pos x="T6" y="T7"/>
                </a:cxn>
              </a:cxnLst>
              <a:rect l="0" t="0" r="r" b="b"/>
              <a:pathLst>
                <a:path w="37" h="46">
                  <a:moveTo>
                    <a:pt x="0" y="36"/>
                  </a:moveTo>
                  <a:cubicBezTo>
                    <a:pt x="4" y="38"/>
                    <a:pt x="13" y="45"/>
                    <a:pt x="15" y="46"/>
                  </a:cubicBezTo>
                  <a:cubicBezTo>
                    <a:pt x="37" y="0"/>
                    <a:pt x="37" y="0"/>
                    <a:pt x="37" y="0"/>
                  </a:cubicBezTo>
                  <a:lnTo>
                    <a:pt x="0"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6" name="Freeform 84"/>
            <p:cNvSpPr>
              <a:spLocks noEditPoints="1"/>
            </p:cNvSpPr>
            <p:nvPr/>
          </p:nvSpPr>
          <p:spPr bwMode="gray">
            <a:xfrm>
              <a:off x="8705851" y="3481388"/>
              <a:ext cx="93663" cy="98425"/>
            </a:xfrm>
            <a:custGeom>
              <a:avLst/>
              <a:gdLst>
                <a:gd name="T0" fmla="*/ 12 w 25"/>
                <a:gd name="T1" fmla="*/ 0 h 26"/>
                <a:gd name="T2" fmla="*/ 25 w 25"/>
                <a:gd name="T3" fmla="*/ 13 h 26"/>
                <a:gd name="T4" fmla="*/ 12 w 25"/>
                <a:gd name="T5" fmla="*/ 26 h 26"/>
                <a:gd name="T6" fmla="*/ 0 w 25"/>
                <a:gd name="T7" fmla="*/ 13 h 26"/>
                <a:gd name="T8" fmla="*/ 12 w 25"/>
                <a:gd name="T9" fmla="*/ 0 h 26"/>
                <a:gd name="T10" fmla="*/ 12 w 25"/>
                <a:gd name="T11" fmla="*/ 23 h 26"/>
                <a:gd name="T12" fmla="*/ 22 w 25"/>
                <a:gd name="T13" fmla="*/ 13 h 26"/>
                <a:gd name="T14" fmla="*/ 12 w 25"/>
                <a:gd name="T15" fmla="*/ 3 h 26"/>
                <a:gd name="T16" fmla="*/ 3 w 25"/>
                <a:gd name="T17" fmla="*/ 13 h 26"/>
                <a:gd name="T18" fmla="*/ 12 w 25"/>
                <a:gd name="T19" fmla="*/ 23 h 26"/>
                <a:gd name="T20" fmla="*/ 8 w 25"/>
                <a:gd name="T21" fmla="*/ 6 h 26"/>
                <a:gd name="T22" fmla="*/ 13 w 25"/>
                <a:gd name="T23" fmla="*/ 6 h 26"/>
                <a:gd name="T24" fmla="*/ 18 w 25"/>
                <a:gd name="T25" fmla="*/ 10 h 26"/>
                <a:gd name="T26" fmla="*/ 15 w 25"/>
                <a:gd name="T27" fmla="*/ 14 h 26"/>
                <a:gd name="T28" fmla="*/ 18 w 25"/>
                <a:gd name="T29" fmla="*/ 20 h 26"/>
                <a:gd name="T30" fmla="*/ 16 w 25"/>
                <a:gd name="T31" fmla="*/ 20 h 26"/>
                <a:gd name="T32" fmla="*/ 12 w 25"/>
                <a:gd name="T33" fmla="*/ 14 h 26"/>
                <a:gd name="T34" fmla="*/ 10 w 25"/>
                <a:gd name="T35" fmla="*/ 14 h 26"/>
                <a:gd name="T36" fmla="*/ 10 w 25"/>
                <a:gd name="T37" fmla="*/ 20 h 26"/>
                <a:gd name="T38" fmla="*/ 8 w 25"/>
                <a:gd name="T39" fmla="*/ 20 h 26"/>
                <a:gd name="T40" fmla="*/ 8 w 25"/>
                <a:gd name="T41" fmla="*/ 6 h 26"/>
                <a:gd name="T42" fmla="*/ 10 w 25"/>
                <a:gd name="T43" fmla="*/ 12 h 26"/>
                <a:gd name="T44" fmla="*/ 13 w 25"/>
                <a:gd name="T45" fmla="*/ 12 h 26"/>
                <a:gd name="T46" fmla="*/ 16 w 25"/>
                <a:gd name="T47" fmla="*/ 10 h 26"/>
                <a:gd name="T48" fmla="*/ 13 w 25"/>
                <a:gd name="T49" fmla="*/ 8 h 26"/>
                <a:gd name="T50" fmla="*/ 10 w 25"/>
                <a:gd name="T51" fmla="*/ 8 h 26"/>
                <a:gd name="T52" fmla="*/ 10 w 25"/>
                <a:gd name="T53"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 h="26">
                  <a:moveTo>
                    <a:pt x="12" y="0"/>
                  </a:moveTo>
                  <a:cubicBezTo>
                    <a:pt x="19" y="0"/>
                    <a:pt x="25" y="5"/>
                    <a:pt x="25" y="13"/>
                  </a:cubicBezTo>
                  <a:cubicBezTo>
                    <a:pt x="25" y="20"/>
                    <a:pt x="19" y="26"/>
                    <a:pt x="12" y="26"/>
                  </a:cubicBezTo>
                  <a:cubicBezTo>
                    <a:pt x="6" y="26"/>
                    <a:pt x="0" y="20"/>
                    <a:pt x="0" y="13"/>
                  </a:cubicBezTo>
                  <a:cubicBezTo>
                    <a:pt x="0" y="5"/>
                    <a:pt x="6" y="0"/>
                    <a:pt x="12" y="0"/>
                  </a:cubicBezTo>
                  <a:moveTo>
                    <a:pt x="12" y="23"/>
                  </a:moveTo>
                  <a:cubicBezTo>
                    <a:pt x="18" y="23"/>
                    <a:pt x="22" y="19"/>
                    <a:pt x="22" y="13"/>
                  </a:cubicBezTo>
                  <a:cubicBezTo>
                    <a:pt x="22" y="7"/>
                    <a:pt x="18" y="3"/>
                    <a:pt x="12" y="3"/>
                  </a:cubicBezTo>
                  <a:cubicBezTo>
                    <a:pt x="7" y="3"/>
                    <a:pt x="3" y="7"/>
                    <a:pt x="3" y="13"/>
                  </a:cubicBezTo>
                  <a:cubicBezTo>
                    <a:pt x="3" y="19"/>
                    <a:pt x="7" y="23"/>
                    <a:pt x="12" y="23"/>
                  </a:cubicBezTo>
                  <a:moveTo>
                    <a:pt x="8" y="6"/>
                  </a:moveTo>
                  <a:cubicBezTo>
                    <a:pt x="13" y="6"/>
                    <a:pt x="13" y="6"/>
                    <a:pt x="13" y="6"/>
                  </a:cubicBezTo>
                  <a:cubicBezTo>
                    <a:pt x="16" y="6"/>
                    <a:pt x="18" y="7"/>
                    <a:pt x="18" y="10"/>
                  </a:cubicBezTo>
                  <a:cubicBezTo>
                    <a:pt x="18" y="13"/>
                    <a:pt x="17" y="14"/>
                    <a:pt x="15" y="14"/>
                  </a:cubicBezTo>
                  <a:cubicBezTo>
                    <a:pt x="18" y="20"/>
                    <a:pt x="18" y="20"/>
                    <a:pt x="18" y="20"/>
                  </a:cubicBezTo>
                  <a:cubicBezTo>
                    <a:pt x="16" y="20"/>
                    <a:pt x="16" y="20"/>
                    <a:pt x="16" y="20"/>
                  </a:cubicBezTo>
                  <a:cubicBezTo>
                    <a:pt x="12" y="14"/>
                    <a:pt x="12" y="14"/>
                    <a:pt x="12" y="14"/>
                  </a:cubicBezTo>
                  <a:cubicBezTo>
                    <a:pt x="10" y="14"/>
                    <a:pt x="10" y="14"/>
                    <a:pt x="10" y="14"/>
                  </a:cubicBezTo>
                  <a:cubicBezTo>
                    <a:pt x="10" y="20"/>
                    <a:pt x="10" y="20"/>
                    <a:pt x="10" y="20"/>
                  </a:cubicBezTo>
                  <a:cubicBezTo>
                    <a:pt x="8" y="20"/>
                    <a:pt x="8" y="20"/>
                    <a:pt x="8" y="20"/>
                  </a:cubicBezTo>
                  <a:lnTo>
                    <a:pt x="8" y="6"/>
                  </a:lnTo>
                  <a:close/>
                  <a:moveTo>
                    <a:pt x="10" y="12"/>
                  </a:moveTo>
                  <a:cubicBezTo>
                    <a:pt x="13" y="12"/>
                    <a:pt x="13" y="12"/>
                    <a:pt x="13" y="12"/>
                  </a:cubicBezTo>
                  <a:cubicBezTo>
                    <a:pt x="14" y="12"/>
                    <a:pt x="16" y="12"/>
                    <a:pt x="16" y="10"/>
                  </a:cubicBezTo>
                  <a:cubicBezTo>
                    <a:pt x="16" y="8"/>
                    <a:pt x="14" y="8"/>
                    <a:pt x="13" y="8"/>
                  </a:cubicBezTo>
                  <a:cubicBezTo>
                    <a:pt x="10" y="8"/>
                    <a:pt x="10" y="8"/>
                    <a:pt x="10" y="8"/>
                  </a:cubicBezTo>
                  <a:lnTo>
                    <a:pt x="10" y="12"/>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7" name="Rectangle 85"/>
            <p:cNvSpPr>
              <a:spLocks noChangeArrowheads="1"/>
            </p:cNvSpPr>
            <p:nvPr/>
          </p:nvSpPr>
          <p:spPr bwMode="gray">
            <a:xfrm>
              <a:off x="4470401" y="3727450"/>
              <a:ext cx="1631950" cy="15875"/>
            </a:xfrm>
            <a:prstGeom prst="rect">
              <a:avLst/>
            </a:prstGeom>
            <a:solidFill>
              <a:srgbClr val="1A14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8" name="Rectangle 86"/>
            <p:cNvSpPr>
              <a:spLocks noChangeArrowheads="1"/>
            </p:cNvSpPr>
            <p:nvPr/>
          </p:nvSpPr>
          <p:spPr bwMode="gray">
            <a:xfrm>
              <a:off x="6327776" y="3727450"/>
              <a:ext cx="2352675" cy="15875"/>
            </a:xfrm>
            <a:prstGeom prst="rect">
              <a:avLst/>
            </a:prstGeom>
            <a:solidFill>
              <a:srgbClr val="1A14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9" name="Rectangle 87"/>
            <p:cNvSpPr>
              <a:spLocks noChangeArrowheads="1"/>
            </p:cNvSpPr>
            <p:nvPr/>
          </p:nvSpPr>
          <p:spPr bwMode="gray">
            <a:xfrm>
              <a:off x="5410201" y="3886200"/>
              <a:ext cx="44450" cy="231775"/>
            </a:xfrm>
            <a:prstGeom prst="rect">
              <a:avLst/>
            </a:prstGeom>
            <a:solidFill>
              <a:srgbClr val="1A14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0" name="Freeform 88"/>
            <p:cNvSpPr>
              <a:spLocks/>
            </p:cNvSpPr>
            <p:nvPr/>
          </p:nvSpPr>
          <p:spPr bwMode="gray">
            <a:xfrm>
              <a:off x="5580063" y="3886200"/>
              <a:ext cx="171450" cy="231775"/>
            </a:xfrm>
            <a:custGeom>
              <a:avLst/>
              <a:gdLst>
                <a:gd name="T0" fmla="*/ 0 w 108"/>
                <a:gd name="T1" fmla="*/ 0 h 146"/>
                <a:gd name="T2" fmla="*/ 23 w 108"/>
                <a:gd name="T3" fmla="*/ 0 h 146"/>
                <a:gd name="T4" fmla="*/ 85 w 108"/>
                <a:gd name="T5" fmla="*/ 103 h 146"/>
                <a:gd name="T6" fmla="*/ 85 w 108"/>
                <a:gd name="T7" fmla="*/ 103 h 146"/>
                <a:gd name="T8" fmla="*/ 85 w 108"/>
                <a:gd name="T9" fmla="*/ 0 h 146"/>
                <a:gd name="T10" fmla="*/ 108 w 108"/>
                <a:gd name="T11" fmla="*/ 0 h 146"/>
                <a:gd name="T12" fmla="*/ 108 w 108"/>
                <a:gd name="T13" fmla="*/ 146 h 146"/>
                <a:gd name="T14" fmla="*/ 85 w 108"/>
                <a:gd name="T15" fmla="*/ 146 h 146"/>
                <a:gd name="T16" fmla="*/ 26 w 108"/>
                <a:gd name="T17" fmla="*/ 43 h 146"/>
                <a:gd name="T18" fmla="*/ 23 w 108"/>
                <a:gd name="T19" fmla="*/ 43 h 146"/>
                <a:gd name="T20" fmla="*/ 23 w 108"/>
                <a:gd name="T21" fmla="*/ 146 h 146"/>
                <a:gd name="T22" fmla="*/ 0 w 108"/>
                <a:gd name="T23" fmla="*/ 146 h 146"/>
                <a:gd name="T24" fmla="*/ 0 w 108"/>
                <a:gd name="T2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46">
                  <a:moveTo>
                    <a:pt x="0" y="0"/>
                  </a:moveTo>
                  <a:lnTo>
                    <a:pt x="23" y="0"/>
                  </a:lnTo>
                  <a:lnTo>
                    <a:pt x="85" y="103"/>
                  </a:lnTo>
                  <a:lnTo>
                    <a:pt x="85" y="103"/>
                  </a:lnTo>
                  <a:lnTo>
                    <a:pt x="85" y="0"/>
                  </a:lnTo>
                  <a:lnTo>
                    <a:pt x="108" y="0"/>
                  </a:lnTo>
                  <a:lnTo>
                    <a:pt x="108" y="146"/>
                  </a:lnTo>
                  <a:lnTo>
                    <a:pt x="85" y="146"/>
                  </a:lnTo>
                  <a:lnTo>
                    <a:pt x="26" y="43"/>
                  </a:lnTo>
                  <a:lnTo>
                    <a:pt x="23" y="43"/>
                  </a:lnTo>
                  <a:lnTo>
                    <a:pt x="23" y="146"/>
                  </a:lnTo>
                  <a:lnTo>
                    <a:pt x="0" y="146"/>
                  </a:lnTo>
                  <a:lnTo>
                    <a:pt x="0" y="0"/>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1" name="Freeform 89"/>
            <p:cNvSpPr>
              <a:spLocks/>
            </p:cNvSpPr>
            <p:nvPr/>
          </p:nvSpPr>
          <p:spPr bwMode="gray">
            <a:xfrm>
              <a:off x="5849938" y="3883025"/>
              <a:ext cx="198438" cy="238125"/>
            </a:xfrm>
            <a:custGeom>
              <a:avLst/>
              <a:gdLst>
                <a:gd name="T0" fmla="*/ 10 w 53"/>
                <a:gd name="T1" fmla="*/ 43 h 63"/>
                <a:gd name="T2" fmla="*/ 28 w 53"/>
                <a:gd name="T3" fmla="*/ 53 h 63"/>
                <a:gd name="T4" fmla="*/ 41 w 53"/>
                <a:gd name="T5" fmla="*/ 45 h 63"/>
                <a:gd name="T6" fmla="*/ 28 w 53"/>
                <a:gd name="T7" fmla="*/ 37 h 63"/>
                <a:gd name="T8" fmla="*/ 22 w 53"/>
                <a:gd name="T9" fmla="*/ 35 h 63"/>
                <a:gd name="T10" fmla="*/ 3 w 53"/>
                <a:gd name="T11" fmla="*/ 18 h 63"/>
                <a:gd name="T12" fmla="*/ 27 w 53"/>
                <a:gd name="T13" fmla="*/ 0 h 63"/>
                <a:gd name="T14" fmla="*/ 52 w 53"/>
                <a:gd name="T15" fmla="*/ 12 h 63"/>
                <a:gd name="T16" fmla="*/ 43 w 53"/>
                <a:gd name="T17" fmla="*/ 19 h 63"/>
                <a:gd name="T18" fmla="*/ 27 w 53"/>
                <a:gd name="T19" fmla="*/ 10 h 63"/>
                <a:gd name="T20" fmla="*/ 15 w 53"/>
                <a:gd name="T21" fmla="*/ 17 h 63"/>
                <a:gd name="T22" fmla="*/ 28 w 53"/>
                <a:gd name="T23" fmla="*/ 25 h 63"/>
                <a:gd name="T24" fmla="*/ 35 w 53"/>
                <a:gd name="T25" fmla="*/ 26 h 63"/>
                <a:gd name="T26" fmla="*/ 53 w 53"/>
                <a:gd name="T27" fmla="*/ 43 h 63"/>
                <a:gd name="T28" fmla="*/ 26 w 53"/>
                <a:gd name="T29" fmla="*/ 63 h 63"/>
                <a:gd name="T30" fmla="*/ 0 w 53"/>
                <a:gd name="T31" fmla="*/ 50 h 63"/>
                <a:gd name="T32" fmla="*/ 10 w 53"/>
                <a:gd name="T33" fmla="*/ 4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63">
                  <a:moveTo>
                    <a:pt x="10" y="43"/>
                  </a:moveTo>
                  <a:cubicBezTo>
                    <a:pt x="14" y="50"/>
                    <a:pt x="21" y="53"/>
                    <a:pt x="28" y="53"/>
                  </a:cubicBezTo>
                  <a:cubicBezTo>
                    <a:pt x="33" y="53"/>
                    <a:pt x="41" y="51"/>
                    <a:pt x="41" y="45"/>
                  </a:cubicBezTo>
                  <a:cubicBezTo>
                    <a:pt x="41" y="40"/>
                    <a:pt x="36" y="39"/>
                    <a:pt x="28" y="37"/>
                  </a:cubicBezTo>
                  <a:cubicBezTo>
                    <a:pt x="22" y="35"/>
                    <a:pt x="22" y="35"/>
                    <a:pt x="22" y="35"/>
                  </a:cubicBezTo>
                  <a:cubicBezTo>
                    <a:pt x="12" y="33"/>
                    <a:pt x="3" y="30"/>
                    <a:pt x="3" y="18"/>
                  </a:cubicBezTo>
                  <a:cubicBezTo>
                    <a:pt x="3" y="6"/>
                    <a:pt x="16" y="0"/>
                    <a:pt x="27" y="0"/>
                  </a:cubicBezTo>
                  <a:cubicBezTo>
                    <a:pt x="37" y="0"/>
                    <a:pt x="46" y="3"/>
                    <a:pt x="52" y="12"/>
                  </a:cubicBezTo>
                  <a:cubicBezTo>
                    <a:pt x="43" y="19"/>
                    <a:pt x="43" y="19"/>
                    <a:pt x="43" y="19"/>
                  </a:cubicBezTo>
                  <a:cubicBezTo>
                    <a:pt x="40" y="13"/>
                    <a:pt x="34" y="10"/>
                    <a:pt x="27" y="10"/>
                  </a:cubicBezTo>
                  <a:cubicBezTo>
                    <a:pt x="20" y="10"/>
                    <a:pt x="15" y="13"/>
                    <a:pt x="15" y="17"/>
                  </a:cubicBezTo>
                  <a:cubicBezTo>
                    <a:pt x="15" y="22"/>
                    <a:pt x="21" y="23"/>
                    <a:pt x="28" y="25"/>
                  </a:cubicBezTo>
                  <a:cubicBezTo>
                    <a:pt x="35" y="26"/>
                    <a:pt x="35" y="26"/>
                    <a:pt x="35" y="26"/>
                  </a:cubicBezTo>
                  <a:cubicBezTo>
                    <a:pt x="44" y="28"/>
                    <a:pt x="53" y="32"/>
                    <a:pt x="53" y="43"/>
                  </a:cubicBezTo>
                  <a:cubicBezTo>
                    <a:pt x="53" y="58"/>
                    <a:pt x="39" y="63"/>
                    <a:pt x="26" y="63"/>
                  </a:cubicBezTo>
                  <a:cubicBezTo>
                    <a:pt x="16" y="63"/>
                    <a:pt x="6" y="59"/>
                    <a:pt x="0" y="50"/>
                  </a:cubicBezTo>
                  <a:lnTo>
                    <a:pt x="10" y="43"/>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2" name="Freeform 90"/>
            <p:cNvSpPr>
              <a:spLocks/>
            </p:cNvSpPr>
            <p:nvPr/>
          </p:nvSpPr>
          <p:spPr bwMode="gray">
            <a:xfrm>
              <a:off x="6157913" y="3886200"/>
              <a:ext cx="184150" cy="234950"/>
            </a:xfrm>
            <a:custGeom>
              <a:avLst/>
              <a:gdLst>
                <a:gd name="T0" fmla="*/ 49 w 49"/>
                <a:gd name="T1" fmla="*/ 42 h 62"/>
                <a:gd name="T2" fmla="*/ 24 w 49"/>
                <a:gd name="T3" fmla="*/ 62 h 62"/>
                <a:gd name="T4" fmla="*/ 0 w 49"/>
                <a:gd name="T5" fmla="*/ 42 h 62"/>
                <a:gd name="T6" fmla="*/ 0 w 49"/>
                <a:gd name="T7" fmla="*/ 0 h 62"/>
                <a:gd name="T8" fmla="*/ 11 w 49"/>
                <a:gd name="T9" fmla="*/ 0 h 62"/>
                <a:gd name="T10" fmla="*/ 11 w 49"/>
                <a:gd name="T11" fmla="*/ 39 h 62"/>
                <a:gd name="T12" fmla="*/ 24 w 49"/>
                <a:gd name="T13" fmla="*/ 51 h 62"/>
                <a:gd name="T14" fmla="*/ 37 w 49"/>
                <a:gd name="T15" fmla="*/ 39 h 62"/>
                <a:gd name="T16" fmla="*/ 37 w 49"/>
                <a:gd name="T17" fmla="*/ 0 h 62"/>
                <a:gd name="T18" fmla="*/ 49 w 49"/>
                <a:gd name="T19" fmla="*/ 0 h 62"/>
                <a:gd name="T20" fmla="*/ 49 w 49"/>
                <a:gd name="T21" fmla="*/ 4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62">
                  <a:moveTo>
                    <a:pt x="49" y="42"/>
                  </a:moveTo>
                  <a:cubicBezTo>
                    <a:pt x="49" y="54"/>
                    <a:pt x="39" y="62"/>
                    <a:pt x="24" y="62"/>
                  </a:cubicBezTo>
                  <a:cubicBezTo>
                    <a:pt x="10" y="62"/>
                    <a:pt x="0" y="54"/>
                    <a:pt x="0" y="42"/>
                  </a:cubicBezTo>
                  <a:cubicBezTo>
                    <a:pt x="0" y="0"/>
                    <a:pt x="0" y="0"/>
                    <a:pt x="0" y="0"/>
                  </a:cubicBezTo>
                  <a:cubicBezTo>
                    <a:pt x="11" y="0"/>
                    <a:pt x="11" y="0"/>
                    <a:pt x="11" y="0"/>
                  </a:cubicBezTo>
                  <a:cubicBezTo>
                    <a:pt x="11" y="39"/>
                    <a:pt x="11" y="39"/>
                    <a:pt x="11" y="39"/>
                  </a:cubicBezTo>
                  <a:cubicBezTo>
                    <a:pt x="11" y="46"/>
                    <a:pt x="14" y="51"/>
                    <a:pt x="24" y="51"/>
                  </a:cubicBezTo>
                  <a:cubicBezTo>
                    <a:pt x="34" y="51"/>
                    <a:pt x="37" y="46"/>
                    <a:pt x="37" y="39"/>
                  </a:cubicBezTo>
                  <a:cubicBezTo>
                    <a:pt x="37" y="0"/>
                    <a:pt x="37" y="0"/>
                    <a:pt x="37" y="0"/>
                  </a:cubicBezTo>
                  <a:cubicBezTo>
                    <a:pt x="49" y="0"/>
                    <a:pt x="49" y="0"/>
                    <a:pt x="49" y="0"/>
                  </a:cubicBezTo>
                  <a:lnTo>
                    <a:pt x="49" y="42"/>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3" name="Freeform 91"/>
            <p:cNvSpPr>
              <a:spLocks noEditPoints="1"/>
            </p:cNvSpPr>
            <p:nvPr/>
          </p:nvSpPr>
          <p:spPr bwMode="gray">
            <a:xfrm>
              <a:off x="6462713" y="3886200"/>
              <a:ext cx="176213" cy="231775"/>
            </a:xfrm>
            <a:custGeom>
              <a:avLst/>
              <a:gdLst>
                <a:gd name="T0" fmla="*/ 0 w 47"/>
                <a:gd name="T1" fmla="*/ 0 h 61"/>
                <a:gd name="T2" fmla="*/ 25 w 47"/>
                <a:gd name="T3" fmla="*/ 0 h 61"/>
                <a:gd name="T4" fmla="*/ 46 w 47"/>
                <a:gd name="T5" fmla="*/ 18 h 61"/>
                <a:gd name="T6" fmla="*/ 34 w 47"/>
                <a:gd name="T7" fmla="*/ 36 h 61"/>
                <a:gd name="T8" fmla="*/ 47 w 47"/>
                <a:gd name="T9" fmla="*/ 61 h 61"/>
                <a:gd name="T10" fmla="*/ 34 w 47"/>
                <a:gd name="T11" fmla="*/ 61 h 61"/>
                <a:gd name="T12" fmla="*/ 22 w 47"/>
                <a:gd name="T13" fmla="*/ 38 h 61"/>
                <a:gd name="T14" fmla="*/ 11 w 47"/>
                <a:gd name="T15" fmla="*/ 38 h 61"/>
                <a:gd name="T16" fmla="*/ 11 w 47"/>
                <a:gd name="T17" fmla="*/ 61 h 61"/>
                <a:gd name="T18" fmla="*/ 0 w 47"/>
                <a:gd name="T19" fmla="*/ 61 h 61"/>
                <a:gd name="T20" fmla="*/ 0 w 47"/>
                <a:gd name="T21" fmla="*/ 0 h 61"/>
                <a:gd name="T22" fmla="*/ 11 w 47"/>
                <a:gd name="T23" fmla="*/ 28 h 61"/>
                <a:gd name="T24" fmla="*/ 24 w 47"/>
                <a:gd name="T25" fmla="*/ 28 h 61"/>
                <a:gd name="T26" fmla="*/ 34 w 47"/>
                <a:gd name="T27" fmla="*/ 19 h 61"/>
                <a:gd name="T28" fmla="*/ 22 w 47"/>
                <a:gd name="T29" fmla="*/ 10 h 61"/>
                <a:gd name="T30" fmla="*/ 11 w 47"/>
                <a:gd name="T31" fmla="*/ 10 h 61"/>
                <a:gd name="T32" fmla="*/ 11 w 47"/>
                <a:gd name="T33" fmla="*/ 2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61">
                  <a:moveTo>
                    <a:pt x="0" y="0"/>
                  </a:moveTo>
                  <a:cubicBezTo>
                    <a:pt x="25" y="0"/>
                    <a:pt x="25" y="0"/>
                    <a:pt x="25" y="0"/>
                  </a:cubicBezTo>
                  <a:cubicBezTo>
                    <a:pt x="38" y="0"/>
                    <a:pt x="46" y="8"/>
                    <a:pt x="46" y="18"/>
                  </a:cubicBezTo>
                  <a:cubicBezTo>
                    <a:pt x="46" y="32"/>
                    <a:pt x="37" y="35"/>
                    <a:pt x="34" y="36"/>
                  </a:cubicBezTo>
                  <a:cubicBezTo>
                    <a:pt x="47" y="61"/>
                    <a:pt x="47" y="61"/>
                    <a:pt x="47" y="61"/>
                  </a:cubicBezTo>
                  <a:cubicBezTo>
                    <a:pt x="34" y="61"/>
                    <a:pt x="34" y="61"/>
                    <a:pt x="34" y="61"/>
                  </a:cubicBezTo>
                  <a:cubicBezTo>
                    <a:pt x="22" y="38"/>
                    <a:pt x="22" y="38"/>
                    <a:pt x="22" y="38"/>
                  </a:cubicBezTo>
                  <a:cubicBezTo>
                    <a:pt x="11" y="38"/>
                    <a:pt x="11" y="38"/>
                    <a:pt x="11" y="38"/>
                  </a:cubicBezTo>
                  <a:cubicBezTo>
                    <a:pt x="11" y="61"/>
                    <a:pt x="11" y="61"/>
                    <a:pt x="11" y="61"/>
                  </a:cubicBezTo>
                  <a:cubicBezTo>
                    <a:pt x="0" y="61"/>
                    <a:pt x="0" y="61"/>
                    <a:pt x="0" y="61"/>
                  </a:cubicBezTo>
                  <a:lnTo>
                    <a:pt x="0" y="0"/>
                  </a:lnTo>
                  <a:close/>
                  <a:moveTo>
                    <a:pt x="11" y="28"/>
                  </a:moveTo>
                  <a:cubicBezTo>
                    <a:pt x="24" y="28"/>
                    <a:pt x="24" y="28"/>
                    <a:pt x="24" y="28"/>
                  </a:cubicBezTo>
                  <a:cubicBezTo>
                    <a:pt x="30" y="28"/>
                    <a:pt x="34" y="25"/>
                    <a:pt x="34" y="19"/>
                  </a:cubicBezTo>
                  <a:cubicBezTo>
                    <a:pt x="34" y="14"/>
                    <a:pt x="30" y="10"/>
                    <a:pt x="22" y="10"/>
                  </a:cubicBezTo>
                  <a:cubicBezTo>
                    <a:pt x="11" y="10"/>
                    <a:pt x="11" y="10"/>
                    <a:pt x="11" y="10"/>
                  </a:cubicBezTo>
                  <a:lnTo>
                    <a:pt x="11" y="28"/>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4" name="Freeform 92"/>
            <p:cNvSpPr>
              <a:spLocks noEditPoints="1"/>
            </p:cNvSpPr>
            <p:nvPr/>
          </p:nvSpPr>
          <p:spPr bwMode="gray">
            <a:xfrm>
              <a:off x="6721476" y="3886200"/>
              <a:ext cx="203200" cy="231775"/>
            </a:xfrm>
            <a:custGeom>
              <a:avLst/>
              <a:gdLst>
                <a:gd name="T0" fmla="*/ 50 w 128"/>
                <a:gd name="T1" fmla="*/ 0 h 146"/>
                <a:gd name="T2" fmla="*/ 81 w 128"/>
                <a:gd name="T3" fmla="*/ 0 h 146"/>
                <a:gd name="T4" fmla="*/ 128 w 128"/>
                <a:gd name="T5" fmla="*/ 146 h 146"/>
                <a:gd name="T6" fmla="*/ 100 w 128"/>
                <a:gd name="T7" fmla="*/ 146 h 146"/>
                <a:gd name="T8" fmla="*/ 93 w 128"/>
                <a:gd name="T9" fmla="*/ 117 h 146"/>
                <a:gd name="T10" fmla="*/ 38 w 128"/>
                <a:gd name="T11" fmla="*/ 117 h 146"/>
                <a:gd name="T12" fmla="*/ 29 w 128"/>
                <a:gd name="T13" fmla="*/ 146 h 146"/>
                <a:gd name="T14" fmla="*/ 0 w 128"/>
                <a:gd name="T15" fmla="*/ 146 h 146"/>
                <a:gd name="T16" fmla="*/ 50 w 128"/>
                <a:gd name="T17" fmla="*/ 0 h 146"/>
                <a:gd name="T18" fmla="*/ 64 w 128"/>
                <a:gd name="T19" fmla="*/ 26 h 146"/>
                <a:gd name="T20" fmla="*/ 64 w 128"/>
                <a:gd name="T21" fmla="*/ 26 h 146"/>
                <a:gd name="T22" fmla="*/ 45 w 128"/>
                <a:gd name="T23" fmla="*/ 93 h 146"/>
                <a:gd name="T24" fmla="*/ 85 w 128"/>
                <a:gd name="T25" fmla="*/ 93 h 146"/>
                <a:gd name="T26" fmla="*/ 64 w 128"/>
                <a:gd name="T27" fmla="*/ 2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46">
                  <a:moveTo>
                    <a:pt x="50" y="0"/>
                  </a:moveTo>
                  <a:lnTo>
                    <a:pt x="81" y="0"/>
                  </a:lnTo>
                  <a:lnTo>
                    <a:pt x="128" y="146"/>
                  </a:lnTo>
                  <a:lnTo>
                    <a:pt x="100" y="146"/>
                  </a:lnTo>
                  <a:lnTo>
                    <a:pt x="93" y="117"/>
                  </a:lnTo>
                  <a:lnTo>
                    <a:pt x="38" y="117"/>
                  </a:lnTo>
                  <a:lnTo>
                    <a:pt x="29" y="146"/>
                  </a:lnTo>
                  <a:lnTo>
                    <a:pt x="0" y="146"/>
                  </a:lnTo>
                  <a:lnTo>
                    <a:pt x="50" y="0"/>
                  </a:lnTo>
                  <a:close/>
                  <a:moveTo>
                    <a:pt x="64" y="26"/>
                  </a:moveTo>
                  <a:lnTo>
                    <a:pt x="64" y="26"/>
                  </a:lnTo>
                  <a:lnTo>
                    <a:pt x="45" y="93"/>
                  </a:lnTo>
                  <a:lnTo>
                    <a:pt x="85" y="93"/>
                  </a:lnTo>
                  <a:lnTo>
                    <a:pt x="64" y="26"/>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5" name="Freeform 93"/>
            <p:cNvSpPr>
              <a:spLocks/>
            </p:cNvSpPr>
            <p:nvPr/>
          </p:nvSpPr>
          <p:spPr bwMode="gray">
            <a:xfrm>
              <a:off x="7023101" y="3886200"/>
              <a:ext cx="171450" cy="231775"/>
            </a:xfrm>
            <a:custGeom>
              <a:avLst/>
              <a:gdLst>
                <a:gd name="T0" fmla="*/ 0 w 108"/>
                <a:gd name="T1" fmla="*/ 0 h 146"/>
                <a:gd name="T2" fmla="*/ 23 w 108"/>
                <a:gd name="T3" fmla="*/ 0 h 146"/>
                <a:gd name="T4" fmla="*/ 82 w 108"/>
                <a:gd name="T5" fmla="*/ 103 h 146"/>
                <a:gd name="T6" fmla="*/ 85 w 108"/>
                <a:gd name="T7" fmla="*/ 103 h 146"/>
                <a:gd name="T8" fmla="*/ 85 w 108"/>
                <a:gd name="T9" fmla="*/ 0 h 146"/>
                <a:gd name="T10" fmla="*/ 108 w 108"/>
                <a:gd name="T11" fmla="*/ 0 h 146"/>
                <a:gd name="T12" fmla="*/ 108 w 108"/>
                <a:gd name="T13" fmla="*/ 146 h 146"/>
                <a:gd name="T14" fmla="*/ 82 w 108"/>
                <a:gd name="T15" fmla="*/ 146 h 146"/>
                <a:gd name="T16" fmla="*/ 23 w 108"/>
                <a:gd name="T17" fmla="*/ 43 h 146"/>
                <a:gd name="T18" fmla="*/ 23 w 108"/>
                <a:gd name="T19" fmla="*/ 43 h 146"/>
                <a:gd name="T20" fmla="*/ 23 w 108"/>
                <a:gd name="T21" fmla="*/ 146 h 146"/>
                <a:gd name="T22" fmla="*/ 0 w 108"/>
                <a:gd name="T23" fmla="*/ 146 h 146"/>
                <a:gd name="T24" fmla="*/ 0 w 108"/>
                <a:gd name="T2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46">
                  <a:moveTo>
                    <a:pt x="0" y="0"/>
                  </a:moveTo>
                  <a:lnTo>
                    <a:pt x="23" y="0"/>
                  </a:lnTo>
                  <a:lnTo>
                    <a:pt x="82" y="103"/>
                  </a:lnTo>
                  <a:lnTo>
                    <a:pt x="85" y="103"/>
                  </a:lnTo>
                  <a:lnTo>
                    <a:pt x="85" y="0"/>
                  </a:lnTo>
                  <a:lnTo>
                    <a:pt x="108" y="0"/>
                  </a:lnTo>
                  <a:lnTo>
                    <a:pt x="108" y="146"/>
                  </a:lnTo>
                  <a:lnTo>
                    <a:pt x="82" y="146"/>
                  </a:lnTo>
                  <a:lnTo>
                    <a:pt x="23" y="43"/>
                  </a:lnTo>
                  <a:lnTo>
                    <a:pt x="23" y="43"/>
                  </a:lnTo>
                  <a:lnTo>
                    <a:pt x="23" y="146"/>
                  </a:lnTo>
                  <a:lnTo>
                    <a:pt x="0" y="146"/>
                  </a:lnTo>
                  <a:lnTo>
                    <a:pt x="0" y="0"/>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6" name="Freeform 94"/>
            <p:cNvSpPr>
              <a:spLocks/>
            </p:cNvSpPr>
            <p:nvPr/>
          </p:nvSpPr>
          <p:spPr bwMode="gray">
            <a:xfrm>
              <a:off x="7304088" y="3883025"/>
              <a:ext cx="203200" cy="238125"/>
            </a:xfrm>
            <a:custGeom>
              <a:avLst/>
              <a:gdLst>
                <a:gd name="T0" fmla="*/ 42 w 54"/>
                <a:gd name="T1" fmla="*/ 21 h 63"/>
                <a:gd name="T2" fmla="*/ 29 w 54"/>
                <a:gd name="T3" fmla="*/ 10 h 63"/>
                <a:gd name="T4" fmla="*/ 12 w 54"/>
                <a:gd name="T5" fmla="*/ 31 h 63"/>
                <a:gd name="T6" fmla="*/ 29 w 54"/>
                <a:gd name="T7" fmla="*/ 53 h 63"/>
                <a:gd name="T8" fmla="*/ 43 w 54"/>
                <a:gd name="T9" fmla="*/ 40 h 63"/>
                <a:gd name="T10" fmla="*/ 54 w 54"/>
                <a:gd name="T11" fmla="*/ 45 h 63"/>
                <a:gd name="T12" fmla="*/ 29 w 54"/>
                <a:gd name="T13" fmla="*/ 63 h 63"/>
                <a:gd name="T14" fmla="*/ 0 w 54"/>
                <a:gd name="T15" fmla="*/ 31 h 63"/>
                <a:gd name="T16" fmla="*/ 29 w 54"/>
                <a:gd name="T17" fmla="*/ 0 h 63"/>
                <a:gd name="T18" fmla="*/ 53 w 54"/>
                <a:gd name="T19" fmla="*/ 19 h 63"/>
                <a:gd name="T20" fmla="*/ 42 w 54"/>
                <a:gd name="T21" fmla="*/ 2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63">
                  <a:moveTo>
                    <a:pt x="42" y="21"/>
                  </a:moveTo>
                  <a:cubicBezTo>
                    <a:pt x="41" y="15"/>
                    <a:pt x="36" y="10"/>
                    <a:pt x="29" y="10"/>
                  </a:cubicBezTo>
                  <a:cubicBezTo>
                    <a:pt x="17" y="10"/>
                    <a:pt x="12" y="21"/>
                    <a:pt x="12" y="31"/>
                  </a:cubicBezTo>
                  <a:cubicBezTo>
                    <a:pt x="12" y="42"/>
                    <a:pt x="17" y="53"/>
                    <a:pt x="29" y="53"/>
                  </a:cubicBezTo>
                  <a:cubicBezTo>
                    <a:pt x="37" y="53"/>
                    <a:pt x="41" y="47"/>
                    <a:pt x="43" y="40"/>
                  </a:cubicBezTo>
                  <a:cubicBezTo>
                    <a:pt x="54" y="45"/>
                    <a:pt x="54" y="45"/>
                    <a:pt x="54" y="45"/>
                  </a:cubicBezTo>
                  <a:cubicBezTo>
                    <a:pt x="49" y="57"/>
                    <a:pt x="41" y="63"/>
                    <a:pt x="29" y="63"/>
                  </a:cubicBezTo>
                  <a:cubicBezTo>
                    <a:pt x="9" y="63"/>
                    <a:pt x="0" y="48"/>
                    <a:pt x="0" y="31"/>
                  </a:cubicBezTo>
                  <a:cubicBezTo>
                    <a:pt x="0" y="14"/>
                    <a:pt x="11" y="0"/>
                    <a:pt x="29" y="0"/>
                  </a:cubicBezTo>
                  <a:cubicBezTo>
                    <a:pt x="41" y="0"/>
                    <a:pt x="50" y="6"/>
                    <a:pt x="53" y="19"/>
                  </a:cubicBezTo>
                  <a:lnTo>
                    <a:pt x="42" y="21"/>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7" name="Freeform 95"/>
            <p:cNvSpPr>
              <a:spLocks/>
            </p:cNvSpPr>
            <p:nvPr/>
          </p:nvSpPr>
          <p:spPr bwMode="gray">
            <a:xfrm>
              <a:off x="7597776" y="3886200"/>
              <a:ext cx="168275" cy="231775"/>
            </a:xfrm>
            <a:custGeom>
              <a:avLst/>
              <a:gdLst>
                <a:gd name="T0" fmla="*/ 0 w 106"/>
                <a:gd name="T1" fmla="*/ 0 h 146"/>
                <a:gd name="T2" fmla="*/ 102 w 106"/>
                <a:gd name="T3" fmla="*/ 0 h 146"/>
                <a:gd name="T4" fmla="*/ 102 w 106"/>
                <a:gd name="T5" fmla="*/ 26 h 146"/>
                <a:gd name="T6" fmla="*/ 28 w 106"/>
                <a:gd name="T7" fmla="*/ 26 h 146"/>
                <a:gd name="T8" fmla="*/ 28 w 106"/>
                <a:gd name="T9" fmla="*/ 57 h 146"/>
                <a:gd name="T10" fmla="*/ 95 w 106"/>
                <a:gd name="T11" fmla="*/ 57 h 146"/>
                <a:gd name="T12" fmla="*/ 95 w 106"/>
                <a:gd name="T13" fmla="*/ 81 h 146"/>
                <a:gd name="T14" fmla="*/ 28 w 106"/>
                <a:gd name="T15" fmla="*/ 81 h 146"/>
                <a:gd name="T16" fmla="*/ 28 w 106"/>
                <a:gd name="T17" fmla="*/ 119 h 146"/>
                <a:gd name="T18" fmla="*/ 106 w 106"/>
                <a:gd name="T19" fmla="*/ 119 h 146"/>
                <a:gd name="T20" fmla="*/ 106 w 106"/>
                <a:gd name="T21" fmla="*/ 146 h 146"/>
                <a:gd name="T22" fmla="*/ 0 w 106"/>
                <a:gd name="T23" fmla="*/ 146 h 146"/>
                <a:gd name="T24" fmla="*/ 0 w 106"/>
                <a:gd name="T2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46">
                  <a:moveTo>
                    <a:pt x="0" y="0"/>
                  </a:moveTo>
                  <a:lnTo>
                    <a:pt x="102" y="0"/>
                  </a:lnTo>
                  <a:lnTo>
                    <a:pt x="102" y="26"/>
                  </a:lnTo>
                  <a:lnTo>
                    <a:pt x="28" y="26"/>
                  </a:lnTo>
                  <a:lnTo>
                    <a:pt x="28" y="57"/>
                  </a:lnTo>
                  <a:lnTo>
                    <a:pt x="95" y="57"/>
                  </a:lnTo>
                  <a:lnTo>
                    <a:pt x="95" y="81"/>
                  </a:lnTo>
                  <a:lnTo>
                    <a:pt x="28" y="81"/>
                  </a:lnTo>
                  <a:lnTo>
                    <a:pt x="28" y="119"/>
                  </a:lnTo>
                  <a:lnTo>
                    <a:pt x="106" y="119"/>
                  </a:lnTo>
                  <a:lnTo>
                    <a:pt x="106" y="146"/>
                  </a:lnTo>
                  <a:lnTo>
                    <a:pt x="0" y="146"/>
                  </a:lnTo>
                  <a:lnTo>
                    <a:pt x="0" y="0"/>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grpSp>
    </p:spTree>
    <p:extLst>
      <p:ext uri="{BB962C8B-B14F-4D97-AF65-F5344CB8AC3E}">
        <p14:creationId xmlns:p14="http://schemas.microsoft.com/office/powerpoint/2010/main" val="1671996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8AD820E-8F65-244D-923B-6E15DC64B801}"/>
              </a:ext>
            </a:extLst>
          </p:cNvPr>
          <p:cNvSpPr/>
          <p:nvPr userDrawn="1"/>
        </p:nvSpPr>
        <p:spPr>
          <a:xfrm>
            <a:off x="0" y="6064624"/>
            <a:ext cx="12192000" cy="7933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500">
              <a:solidFill>
                <a:schemeClr val="tx2"/>
              </a:solidFill>
            </a:endParaRPr>
          </a:p>
        </p:txBody>
      </p:sp>
      <p:pic>
        <p:nvPicPr>
          <p:cNvPr id="4" name="Picture 3" descr="A close up of a map&#10;&#10;Description automatically generated">
            <a:extLst>
              <a:ext uri="{FF2B5EF4-FFF2-40B4-BE49-F238E27FC236}">
                <a16:creationId xmlns:a16="http://schemas.microsoft.com/office/drawing/2014/main" id="{1FCC9506-6F3A-5E49-98BE-7FB1F401D7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23638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65954BA5-570B-4BB5-B3E7-33BEEF6B99BC}"/>
              </a:ext>
            </a:extLst>
          </p:cNvPr>
          <p:cNvSpPr>
            <a:spLocks noGrp="1"/>
          </p:cNvSpPr>
          <p:nvPr>
            <p:ph type="sldNum" sz="quarter" idx="10"/>
          </p:nvPr>
        </p:nvSpPr>
        <p:spPr/>
        <p:txBody>
          <a:bodyPr/>
          <a:lstStyle/>
          <a:p>
            <a:pPr algn="r"/>
            <a:fld id="{8FB4CE90-470A-43E3-A052-3E8AD880B4A5}" type="slidenum">
              <a:rPr lang="en-US" smtClean="0"/>
              <a:pPr algn="r"/>
              <a:t>‹#›</a:t>
            </a:fld>
            <a:endParaRPr lang="en-US"/>
          </a:p>
        </p:txBody>
      </p:sp>
      <p:sp>
        <p:nvSpPr>
          <p:cNvPr id="7" name="Footer Placeholder 6">
            <a:extLst>
              <a:ext uri="{FF2B5EF4-FFF2-40B4-BE49-F238E27FC236}">
                <a16:creationId xmlns:a16="http://schemas.microsoft.com/office/drawing/2014/main" id="{34F9F236-E5F1-497B-9D2D-66F8717F5BB0}"/>
              </a:ext>
            </a:extLst>
          </p:cNvPr>
          <p:cNvSpPr>
            <a:spLocks noGrp="1"/>
          </p:cNvSpPr>
          <p:nvPr>
            <p:ph type="ftr" sz="quarter" idx="11"/>
          </p:nvPr>
        </p:nvSpPr>
        <p:spPr/>
        <p:txBody>
          <a:bodyPr/>
          <a:lstStyle/>
          <a:p>
            <a:pPr>
              <a:lnSpc>
                <a:spcPct val="90000"/>
              </a:lnSpc>
              <a:spcBef>
                <a:spcPts val="750"/>
              </a:spcBef>
            </a:pPr>
            <a:r>
              <a:rPr lang="en-US"/>
              <a:t>Proprietary Trade Secret – Competitively Sensitive Information</a:t>
            </a:r>
          </a:p>
        </p:txBody>
      </p:sp>
      <p:sp>
        <p:nvSpPr>
          <p:cNvPr id="9" name="Content Placeholder 8">
            <a:extLst>
              <a:ext uri="{FF2B5EF4-FFF2-40B4-BE49-F238E27FC236}">
                <a16:creationId xmlns:a16="http://schemas.microsoft.com/office/drawing/2014/main" id="{B199C20A-51FB-47CF-8539-89D6150A17E1}"/>
              </a:ext>
            </a:extLst>
          </p:cNvPr>
          <p:cNvSpPr>
            <a:spLocks noGrp="1"/>
          </p:cNvSpPr>
          <p:nvPr>
            <p:ph sz="quarter" idx="12"/>
          </p:nvPr>
        </p:nvSpPr>
        <p:spPr>
          <a:xfrm>
            <a:off x="241300" y="1443041"/>
            <a:ext cx="11734800" cy="47067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1998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65954BA5-570B-4BB5-B3E7-33BEEF6B99BC}"/>
              </a:ext>
            </a:extLst>
          </p:cNvPr>
          <p:cNvSpPr>
            <a:spLocks noGrp="1"/>
          </p:cNvSpPr>
          <p:nvPr>
            <p:ph type="sldNum" sz="quarter" idx="10"/>
          </p:nvPr>
        </p:nvSpPr>
        <p:spPr/>
        <p:txBody>
          <a:bodyPr/>
          <a:lstStyle/>
          <a:p>
            <a:pPr algn="r"/>
            <a:fld id="{8FB4CE90-470A-43E3-A052-3E8AD880B4A5}" type="slidenum">
              <a:rPr lang="en-US" smtClean="0"/>
              <a:pPr algn="r"/>
              <a:t>‹#›</a:t>
            </a:fld>
            <a:endParaRPr lang="en-US"/>
          </a:p>
        </p:txBody>
      </p:sp>
      <p:sp>
        <p:nvSpPr>
          <p:cNvPr id="7" name="Footer Placeholder 6">
            <a:extLst>
              <a:ext uri="{FF2B5EF4-FFF2-40B4-BE49-F238E27FC236}">
                <a16:creationId xmlns:a16="http://schemas.microsoft.com/office/drawing/2014/main" id="{34F9F236-E5F1-497B-9D2D-66F8717F5BB0}"/>
              </a:ext>
            </a:extLst>
          </p:cNvPr>
          <p:cNvSpPr>
            <a:spLocks noGrp="1"/>
          </p:cNvSpPr>
          <p:nvPr>
            <p:ph type="ftr" sz="quarter" idx="11"/>
          </p:nvPr>
        </p:nvSpPr>
        <p:spPr/>
        <p:txBody>
          <a:bodyPr/>
          <a:lstStyle/>
          <a:p>
            <a:pPr>
              <a:lnSpc>
                <a:spcPct val="90000"/>
              </a:lnSpc>
              <a:spcBef>
                <a:spcPts val="750"/>
              </a:spcBef>
            </a:pPr>
            <a:r>
              <a:rPr lang="en-US"/>
              <a:t>Proprietary Trade Secret – Competitively Sensitive Information</a:t>
            </a:r>
          </a:p>
        </p:txBody>
      </p:sp>
      <p:sp>
        <p:nvSpPr>
          <p:cNvPr id="9" name="Content Placeholder 8">
            <a:extLst>
              <a:ext uri="{FF2B5EF4-FFF2-40B4-BE49-F238E27FC236}">
                <a16:creationId xmlns:a16="http://schemas.microsoft.com/office/drawing/2014/main" id="{B199C20A-51FB-47CF-8539-89D6150A17E1}"/>
              </a:ext>
            </a:extLst>
          </p:cNvPr>
          <p:cNvSpPr>
            <a:spLocks noGrp="1"/>
          </p:cNvSpPr>
          <p:nvPr>
            <p:ph sz="quarter" idx="12"/>
          </p:nvPr>
        </p:nvSpPr>
        <p:spPr>
          <a:xfrm>
            <a:off x="241301" y="1443041"/>
            <a:ext cx="5639547" cy="47067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634D4D-039D-4270-8CBC-8D0ACEF79923}"/>
              </a:ext>
            </a:extLst>
          </p:cNvPr>
          <p:cNvSpPr>
            <a:spLocks noGrp="1"/>
          </p:cNvSpPr>
          <p:nvPr>
            <p:ph type="body" sz="quarter" idx="13"/>
          </p:nvPr>
        </p:nvSpPr>
        <p:spPr>
          <a:xfrm>
            <a:off x="6337859" y="1460500"/>
            <a:ext cx="5641848" cy="4706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2145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w/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65954BA5-570B-4BB5-B3E7-33BEEF6B99BC}"/>
              </a:ext>
            </a:extLst>
          </p:cNvPr>
          <p:cNvSpPr>
            <a:spLocks noGrp="1"/>
          </p:cNvSpPr>
          <p:nvPr>
            <p:ph type="sldNum" sz="quarter" idx="10"/>
          </p:nvPr>
        </p:nvSpPr>
        <p:spPr/>
        <p:txBody>
          <a:bodyPr/>
          <a:lstStyle/>
          <a:p>
            <a:pPr algn="r"/>
            <a:fld id="{8FB4CE90-470A-43E3-A052-3E8AD880B4A5}" type="slidenum">
              <a:rPr lang="en-US" smtClean="0"/>
              <a:pPr algn="r"/>
              <a:t>‹#›</a:t>
            </a:fld>
            <a:endParaRPr lang="en-US"/>
          </a:p>
        </p:txBody>
      </p:sp>
      <p:sp>
        <p:nvSpPr>
          <p:cNvPr id="7" name="Footer Placeholder 6">
            <a:extLst>
              <a:ext uri="{FF2B5EF4-FFF2-40B4-BE49-F238E27FC236}">
                <a16:creationId xmlns:a16="http://schemas.microsoft.com/office/drawing/2014/main" id="{34F9F236-E5F1-497B-9D2D-66F8717F5BB0}"/>
              </a:ext>
            </a:extLst>
          </p:cNvPr>
          <p:cNvSpPr>
            <a:spLocks noGrp="1"/>
          </p:cNvSpPr>
          <p:nvPr>
            <p:ph type="ftr" sz="quarter" idx="11"/>
          </p:nvPr>
        </p:nvSpPr>
        <p:spPr/>
        <p:txBody>
          <a:bodyPr/>
          <a:lstStyle/>
          <a:p>
            <a:pPr>
              <a:lnSpc>
                <a:spcPct val="90000"/>
              </a:lnSpc>
              <a:spcBef>
                <a:spcPts val="750"/>
              </a:spcBef>
            </a:pPr>
            <a:r>
              <a:rPr lang="en-US"/>
              <a:t>Proprietary Trade Secret – Competitively Sensitive Information</a:t>
            </a:r>
          </a:p>
        </p:txBody>
      </p:sp>
      <p:sp>
        <p:nvSpPr>
          <p:cNvPr id="9" name="Content Placeholder 8">
            <a:extLst>
              <a:ext uri="{FF2B5EF4-FFF2-40B4-BE49-F238E27FC236}">
                <a16:creationId xmlns:a16="http://schemas.microsoft.com/office/drawing/2014/main" id="{B199C20A-51FB-47CF-8539-89D6150A17E1}"/>
              </a:ext>
            </a:extLst>
          </p:cNvPr>
          <p:cNvSpPr>
            <a:spLocks noGrp="1"/>
          </p:cNvSpPr>
          <p:nvPr>
            <p:ph sz="quarter" idx="12"/>
          </p:nvPr>
        </p:nvSpPr>
        <p:spPr>
          <a:xfrm>
            <a:off x="241299" y="1443041"/>
            <a:ext cx="7315200" cy="47067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C0AC987B-0659-4BC7-B0F8-0F7209F60BEB}"/>
              </a:ext>
            </a:extLst>
          </p:cNvPr>
          <p:cNvSpPr>
            <a:spLocks noGrp="1"/>
          </p:cNvSpPr>
          <p:nvPr>
            <p:ph type="pic" sz="quarter" idx="14" hasCustomPrompt="1"/>
          </p:nvPr>
        </p:nvSpPr>
        <p:spPr>
          <a:xfrm>
            <a:off x="7865585" y="1443037"/>
            <a:ext cx="4114800" cy="4114800"/>
          </a:xfrm>
        </p:spPr>
        <p:txBody>
          <a:bodyPr anchor="t">
            <a:normAutofit/>
          </a:bodyPr>
          <a:lstStyle>
            <a:lvl1pPr marL="0" indent="0" algn="ctr">
              <a:buNone/>
              <a:defRPr sz="1350">
                <a:solidFill>
                  <a:schemeClr val="accent3"/>
                </a:solidFill>
              </a:defRPr>
            </a:lvl1pPr>
          </a:lstStyle>
          <a:p>
            <a:r>
              <a:rPr lang="en-US"/>
              <a:t>To add a picture, click on the icon in the center of this box.</a:t>
            </a:r>
          </a:p>
        </p:txBody>
      </p:sp>
    </p:spTree>
    <p:extLst>
      <p:ext uri="{BB962C8B-B14F-4D97-AF65-F5344CB8AC3E}">
        <p14:creationId xmlns:p14="http://schemas.microsoft.com/office/powerpoint/2010/main" val="1714156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28A868B6-943B-4427-804E-4CF28F0B3C73}"/>
              </a:ext>
            </a:extLst>
          </p:cNvPr>
          <p:cNvSpPr>
            <a:spLocks noGrp="1"/>
          </p:cNvSpPr>
          <p:nvPr>
            <p:ph type="ftr" sz="quarter" idx="10"/>
          </p:nvPr>
        </p:nvSpPr>
        <p:spPr/>
        <p:txBody>
          <a:bodyPr/>
          <a:lstStyle/>
          <a:p>
            <a:pPr>
              <a:lnSpc>
                <a:spcPct val="90000"/>
              </a:lnSpc>
              <a:spcBef>
                <a:spcPts val="750"/>
              </a:spcBef>
            </a:pPr>
            <a:r>
              <a:rPr lang="en-US"/>
              <a:t>Proprietary Trade Secret – Competitively Sensitive Information</a:t>
            </a:r>
          </a:p>
        </p:txBody>
      </p:sp>
      <p:sp>
        <p:nvSpPr>
          <p:cNvPr id="4" name="Slide Number Placeholder 3">
            <a:extLst>
              <a:ext uri="{FF2B5EF4-FFF2-40B4-BE49-F238E27FC236}">
                <a16:creationId xmlns:a16="http://schemas.microsoft.com/office/drawing/2014/main" id="{B9B5B7CF-50D1-4142-8E91-4D0439169C16}"/>
              </a:ext>
            </a:extLst>
          </p:cNvPr>
          <p:cNvSpPr>
            <a:spLocks noGrp="1"/>
          </p:cNvSpPr>
          <p:nvPr>
            <p:ph type="sldNum" sz="quarter" idx="11"/>
          </p:nvPr>
        </p:nvSpPr>
        <p:spPr/>
        <p:txBody>
          <a:bodyPr/>
          <a:lstStyle/>
          <a:p>
            <a:pPr algn="r"/>
            <a:fld id="{8FB4CE90-470A-43E3-A052-3E8AD880B4A5}" type="slidenum">
              <a:rPr lang="en-US" smtClean="0"/>
              <a:pPr algn="r"/>
              <a:t>‹#›</a:t>
            </a:fld>
            <a:endParaRPr lang="en-US"/>
          </a:p>
        </p:txBody>
      </p:sp>
    </p:spTree>
    <p:extLst>
      <p:ext uri="{BB962C8B-B14F-4D97-AF65-F5344CB8AC3E}">
        <p14:creationId xmlns:p14="http://schemas.microsoft.com/office/powerpoint/2010/main" val="3342139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No title or text ">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581603C-7D7B-4CD9-977F-C50E141D2D40}"/>
              </a:ext>
            </a:extLst>
          </p:cNvPr>
          <p:cNvSpPr>
            <a:spLocks noGrp="1"/>
          </p:cNvSpPr>
          <p:nvPr>
            <p:ph type="ftr" sz="quarter" idx="10"/>
          </p:nvPr>
        </p:nvSpPr>
        <p:spPr/>
        <p:txBody>
          <a:bodyPr/>
          <a:lstStyle/>
          <a:p>
            <a:pPr>
              <a:lnSpc>
                <a:spcPct val="90000"/>
              </a:lnSpc>
              <a:spcBef>
                <a:spcPts val="750"/>
              </a:spcBef>
            </a:pPr>
            <a:r>
              <a:rPr lang="en-US"/>
              <a:t>Proprietary Trade Secret – Competitively Sensitive Information</a:t>
            </a:r>
          </a:p>
        </p:txBody>
      </p:sp>
      <p:sp>
        <p:nvSpPr>
          <p:cNvPr id="3" name="Slide Number Placeholder 2">
            <a:extLst>
              <a:ext uri="{FF2B5EF4-FFF2-40B4-BE49-F238E27FC236}">
                <a16:creationId xmlns:a16="http://schemas.microsoft.com/office/drawing/2014/main" id="{D85F73B0-7EC3-4F4E-8FA0-70EB0178A2C5}"/>
              </a:ext>
            </a:extLst>
          </p:cNvPr>
          <p:cNvSpPr>
            <a:spLocks noGrp="1"/>
          </p:cNvSpPr>
          <p:nvPr>
            <p:ph type="sldNum" sz="quarter" idx="11"/>
          </p:nvPr>
        </p:nvSpPr>
        <p:spPr/>
        <p:txBody>
          <a:bodyPr/>
          <a:lstStyle/>
          <a:p>
            <a:pPr algn="r"/>
            <a:fld id="{8FB4CE90-470A-43E3-A052-3E8AD880B4A5}" type="slidenum">
              <a:rPr lang="en-US" smtClean="0"/>
              <a:pPr algn="r"/>
              <a:t>‹#›</a:t>
            </a:fld>
            <a:endParaRPr lang="en-US"/>
          </a:p>
        </p:txBody>
      </p:sp>
    </p:spTree>
    <p:extLst>
      <p:ext uri="{BB962C8B-B14F-4D97-AF65-F5344CB8AC3E}">
        <p14:creationId xmlns:p14="http://schemas.microsoft.com/office/powerpoint/2010/main" val="432355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go layout">
    <p:bg>
      <p:bgPr>
        <a:solidFill>
          <a:schemeClr val="accent1"/>
        </a:solidFill>
        <a:effectLst/>
      </p:bgPr>
    </p:bg>
    <p:spTree>
      <p:nvGrpSpPr>
        <p:cNvPr id="1" name=""/>
        <p:cNvGrpSpPr/>
        <p:nvPr/>
      </p:nvGrpSpPr>
      <p:grpSpPr>
        <a:xfrm>
          <a:off x="0" y="0"/>
          <a:ext cx="0" cy="0"/>
          <a:chOff x="0" y="0"/>
          <a:chExt cx="0" cy="0"/>
        </a:xfrm>
      </p:grpSpPr>
      <p:grpSp>
        <p:nvGrpSpPr>
          <p:cNvPr id="46" name="Group 45"/>
          <p:cNvGrpSpPr/>
          <p:nvPr userDrawn="1"/>
        </p:nvGrpSpPr>
        <p:grpSpPr bwMode="gray">
          <a:xfrm>
            <a:off x="2631697" y="1647890"/>
            <a:ext cx="6928611" cy="1802376"/>
            <a:chOff x="3387726" y="2736850"/>
            <a:chExt cx="5411788" cy="1384300"/>
          </a:xfrm>
        </p:grpSpPr>
        <p:sp>
          <p:nvSpPr>
            <p:cNvPr id="47" name="Freeform 55"/>
            <p:cNvSpPr>
              <a:spLocks/>
            </p:cNvSpPr>
            <p:nvPr/>
          </p:nvSpPr>
          <p:spPr bwMode="gray">
            <a:xfrm>
              <a:off x="4462463" y="3157538"/>
              <a:ext cx="331788" cy="419100"/>
            </a:xfrm>
            <a:custGeom>
              <a:avLst/>
              <a:gdLst>
                <a:gd name="T0" fmla="*/ 39 w 88"/>
                <a:gd name="T1" fmla="*/ 92 h 111"/>
                <a:gd name="T2" fmla="*/ 56 w 88"/>
                <a:gd name="T3" fmla="*/ 104 h 111"/>
                <a:gd name="T4" fmla="*/ 85 w 88"/>
                <a:gd name="T5" fmla="*/ 82 h 111"/>
                <a:gd name="T6" fmla="*/ 88 w 88"/>
                <a:gd name="T7" fmla="*/ 82 h 111"/>
                <a:gd name="T8" fmla="*/ 85 w 88"/>
                <a:gd name="T9" fmla="*/ 111 h 111"/>
                <a:gd name="T10" fmla="*/ 0 w 88"/>
                <a:gd name="T11" fmla="*/ 111 h 111"/>
                <a:gd name="T12" fmla="*/ 0 w 88"/>
                <a:gd name="T13" fmla="*/ 107 h 111"/>
                <a:gd name="T14" fmla="*/ 14 w 88"/>
                <a:gd name="T15" fmla="*/ 89 h 111"/>
                <a:gd name="T16" fmla="*/ 14 w 88"/>
                <a:gd name="T17" fmla="*/ 18 h 111"/>
                <a:gd name="T18" fmla="*/ 0 w 88"/>
                <a:gd name="T19" fmla="*/ 3 h 111"/>
                <a:gd name="T20" fmla="*/ 0 w 88"/>
                <a:gd name="T21" fmla="*/ 0 h 111"/>
                <a:gd name="T22" fmla="*/ 53 w 88"/>
                <a:gd name="T23" fmla="*/ 0 h 111"/>
                <a:gd name="T24" fmla="*/ 53 w 88"/>
                <a:gd name="T25" fmla="*/ 3 h 111"/>
                <a:gd name="T26" fmla="*/ 39 w 88"/>
                <a:gd name="T27" fmla="*/ 18 h 111"/>
                <a:gd name="T28" fmla="*/ 39 w 88"/>
                <a:gd name="T29" fmla="*/ 9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11">
                  <a:moveTo>
                    <a:pt x="39" y="92"/>
                  </a:moveTo>
                  <a:cubicBezTo>
                    <a:pt x="39" y="102"/>
                    <a:pt x="43" y="104"/>
                    <a:pt x="56" y="104"/>
                  </a:cubicBezTo>
                  <a:cubicBezTo>
                    <a:pt x="70" y="104"/>
                    <a:pt x="76" y="100"/>
                    <a:pt x="85" y="82"/>
                  </a:cubicBezTo>
                  <a:cubicBezTo>
                    <a:pt x="88" y="82"/>
                    <a:pt x="88" y="82"/>
                    <a:pt x="88" y="82"/>
                  </a:cubicBezTo>
                  <a:cubicBezTo>
                    <a:pt x="85" y="111"/>
                    <a:pt x="85" y="111"/>
                    <a:pt x="85" y="111"/>
                  </a:cubicBezTo>
                  <a:cubicBezTo>
                    <a:pt x="0" y="111"/>
                    <a:pt x="0" y="111"/>
                    <a:pt x="0" y="111"/>
                  </a:cubicBezTo>
                  <a:cubicBezTo>
                    <a:pt x="0" y="107"/>
                    <a:pt x="0" y="107"/>
                    <a:pt x="0" y="107"/>
                  </a:cubicBezTo>
                  <a:cubicBezTo>
                    <a:pt x="13" y="104"/>
                    <a:pt x="14" y="101"/>
                    <a:pt x="14" y="89"/>
                  </a:cubicBezTo>
                  <a:cubicBezTo>
                    <a:pt x="14" y="18"/>
                    <a:pt x="14" y="18"/>
                    <a:pt x="14" y="18"/>
                  </a:cubicBezTo>
                  <a:cubicBezTo>
                    <a:pt x="14" y="9"/>
                    <a:pt x="12" y="6"/>
                    <a:pt x="0" y="3"/>
                  </a:cubicBezTo>
                  <a:cubicBezTo>
                    <a:pt x="0" y="0"/>
                    <a:pt x="0" y="0"/>
                    <a:pt x="0" y="0"/>
                  </a:cubicBezTo>
                  <a:cubicBezTo>
                    <a:pt x="53" y="0"/>
                    <a:pt x="53" y="0"/>
                    <a:pt x="53" y="0"/>
                  </a:cubicBezTo>
                  <a:cubicBezTo>
                    <a:pt x="53" y="3"/>
                    <a:pt x="53" y="3"/>
                    <a:pt x="53" y="3"/>
                  </a:cubicBezTo>
                  <a:cubicBezTo>
                    <a:pt x="42" y="6"/>
                    <a:pt x="39" y="8"/>
                    <a:pt x="39" y="18"/>
                  </a:cubicBezTo>
                  <a:lnTo>
                    <a:pt x="39" y="92"/>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8" name="Freeform 56"/>
            <p:cNvSpPr>
              <a:spLocks noEditPoints="1"/>
            </p:cNvSpPr>
            <p:nvPr/>
          </p:nvSpPr>
          <p:spPr bwMode="gray">
            <a:xfrm>
              <a:off x="4800601" y="3125788"/>
              <a:ext cx="173038" cy="450850"/>
            </a:xfrm>
            <a:custGeom>
              <a:avLst/>
              <a:gdLst>
                <a:gd name="T0" fmla="*/ 34 w 46"/>
                <a:gd name="T1" fmla="*/ 103 h 119"/>
                <a:gd name="T2" fmla="*/ 46 w 46"/>
                <a:gd name="T3" fmla="*/ 115 h 119"/>
                <a:gd name="T4" fmla="*/ 46 w 46"/>
                <a:gd name="T5" fmla="*/ 119 h 119"/>
                <a:gd name="T6" fmla="*/ 1 w 46"/>
                <a:gd name="T7" fmla="*/ 119 h 119"/>
                <a:gd name="T8" fmla="*/ 1 w 46"/>
                <a:gd name="T9" fmla="*/ 115 h 119"/>
                <a:gd name="T10" fmla="*/ 13 w 46"/>
                <a:gd name="T11" fmla="*/ 102 h 119"/>
                <a:gd name="T12" fmla="*/ 13 w 46"/>
                <a:gd name="T13" fmla="*/ 64 h 119"/>
                <a:gd name="T14" fmla="*/ 0 w 46"/>
                <a:gd name="T15" fmla="*/ 50 h 119"/>
                <a:gd name="T16" fmla="*/ 0 w 46"/>
                <a:gd name="T17" fmla="*/ 47 h 119"/>
                <a:gd name="T18" fmla="*/ 31 w 46"/>
                <a:gd name="T19" fmla="*/ 44 h 119"/>
                <a:gd name="T20" fmla="*/ 34 w 46"/>
                <a:gd name="T21" fmla="*/ 44 h 119"/>
                <a:gd name="T22" fmla="*/ 34 w 46"/>
                <a:gd name="T23" fmla="*/ 103 h 119"/>
                <a:gd name="T24" fmla="*/ 23 w 46"/>
                <a:gd name="T25" fmla="*/ 0 h 119"/>
                <a:gd name="T26" fmla="*/ 36 w 46"/>
                <a:gd name="T27" fmla="*/ 12 h 119"/>
                <a:gd name="T28" fmla="*/ 23 w 46"/>
                <a:gd name="T29" fmla="*/ 25 h 119"/>
                <a:gd name="T30" fmla="*/ 11 w 46"/>
                <a:gd name="T31" fmla="*/ 12 h 119"/>
                <a:gd name="T32" fmla="*/ 23 w 46"/>
                <a:gd name="T3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119">
                  <a:moveTo>
                    <a:pt x="34" y="103"/>
                  </a:moveTo>
                  <a:cubicBezTo>
                    <a:pt x="34" y="110"/>
                    <a:pt x="38" y="114"/>
                    <a:pt x="46" y="115"/>
                  </a:cubicBezTo>
                  <a:cubicBezTo>
                    <a:pt x="46" y="119"/>
                    <a:pt x="46" y="119"/>
                    <a:pt x="46" y="119"/>
                  </a:cubicBezTo>
                  <a:cubicBezTo>
                    <a:pt x="1" y="119"/>
                    <a:pt x="1" y="119"/>
                    <a:pt x="1" y="119"/>
                  </a:cubicBezTo>
                  <a:cubicBezTo>
                    <a:pt x="1" y="115"/>
                    <a:pt x="1" y="115"/>
                    <a:pt x="1" y="115"/>
                  </a:cubicBezTo>
                  <a:cubicBezTo>
                    <a:pt x="10" y="114"/>
                    <a:pt x="13" y="111"/>
                    <a:pt x="13" y="102"/>
                  </a:cubicBezTo>
                  <a:cubicBezTo>
                    <a:pt x="13" y="64"/>
                    <a:pt x="13" y="64"/>
                    <a:pt x="13" y="64"/>
                  </a:cubicBezTo>
                  <a:cubicBezTo>
                    <a:pt x="13" y="55"/>
                    <a:pt x="10" y="52"/>
                    <a:pt x="0" y="50"/>
                  </a:cubicBezTo>
                  <a:cubicBezTo>
                    <a:pt x="0" y="47"/>
                    <a:pt x="0" y="47"/>
                    <a:pt x="0" y="47"/>
                  </a:cubicBezTo>
                  <a:cubicBezTo>
                    <a:pt x="31" y="44"/>
                    <a:pt x="31" y="44"/>
                    <a:pt x="31" y="44"/>
                  </a:cubicBezTo>
                  <a:cubicBezTo>
                    <a:pt x="34" y="44"/>
                    <a:pt x="34" y="44"/>
                    <a:pt x="34" y="44"/>
                  </a:cubicBezTo>
                  <a:lnTo>
                    <a:pt x="34" y="103"/>
                  </a:lnTo>
                  <a:close/>
                  <a:moveTo>
                    <a:pt x="23" y="0"/>
                  </a:moveTo>
                  <a:cubicBezTo>
                    <a:pt x="30" y="0"/>
                    <a:pt x="36" y="5"/>
                    <a:pt x="36" y="12"/>
                  </a:cubicBezTo>
                  <a:cubicBezTo>
                    <a:pt x="36" y="19"/>
                    <a:pt x="30" y="25"/>
                    <a:pt x="23" y="25"/>
                  </a:cubicBezTo>
                  <a:cubicBezTo>
                    <a:pt x="17" y="25"/>
                    <a:pt x="11" y="19"/>
                    <a:pt x="11" y="12"/>
                  </a:cubicBezTo>
                  <a:cubicBezTo>
                    <a:pt x="11" y="5"/>
                    <a:pt x="17" y="0"/>
                    <a:pt x="23" y="0"/>
                  </a:cubicBezTo>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9" name="Freeform 57"/>
            <p:cNvSpPr>
              <a:spLocks noEditPoints="1"/>
            </p:cNvSpPr>
            <p:nvPr/>
          </p:nvSpPr>
          <p:spPr bwMode="gray">
            <a:xfrm>
              <a:off x="4984751" y="3125788"/>
              <a:ext cx="354013" cy="458788"/>
            </a:xfrm>
            <a:custGeom>
              <a:avLst/>
              <a:gdLst>
                <a:gd name="T0" fmla="*/ 32 w 94"/>
                <a:gd name="T1" fmla="*/ 62 h 121"/>
                <a:gd name="T2" fmla="*/ 49 w 94"/>
                <a:gd name="T3" fmla="*/ 54 h 121"/>
                <a:gd name="T4" fmla="*/ 70 w 94"/>
                <a:gd name="T5" fmla="*/ 84 h 121"/>
                <a:gd name="T6" fmla="*/ 43 w 94"/>
                <a:gd name="T7" fmla="*/ 116 h 121"/>
                <a:gd name="T8" fmla="*/ 32 w 94"/>
                <a:gd name="T9" fmla="*/ 104 h 121"/>
                <a:gd name="T10" fmla="*/ 32 w 94"/>
                <a:gd name="T11" fmla="*/ 62 h 121"/>
                <a:gd name="T12" fmla="*/ 32 w 94"/>
                <a:gd name="T13" fmla="*/ 0 h 121"/>
                <a:gd name="T14" fmla="*/ 29 w 94"/>
                <a:gd name="T15" fmla="*/ 0 h 121"/>
                <a:gd name="T16" fmla="*/ 0 w 94"/>
                <a:gd name="T17" fmla="*/ 2 h 121"/>
                <a:gd name="T18" fmla="*/ 0 w 94"/>
                <a:gd name="T19" fmla="*/ 5 h 121"/>
                <a:gd name="T20" fmla="*/ 10 w 94"/>
                <a:gd name="T21" fmla="*/ 16 h 121"/>
                <a:gd name="T22" fmla="*/ 10 w 94"/>
                <a:gd name="T23" fmla="*/ 119 h 121"/>
                <a:gd name="T24" fmla="*/ 45 w 94"/>
                <a:gd name="T25" fmla="*/ 121 h 121"/>
                <a:gd name="T26" fmla="*/ 94 w 94"/>
                <a:gd name="T27" fmla="*/ 81 h 121"/>
                <a:gd name="T28" fmla="*/ 59 w 94"/>
                <a:gd name="T29" fmla="*/ 44 h 121"/>
                <a:gd name="T30" fmla="*/ 32 w 94"/>
                <a:gd name="T31" fmla="*/ 57 h 121"/>
                <a:gd name="T32" fmla="*/ 32 w 94"/>
                <a:gd name="T33"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121">
                  <a:moveTo>
                    <a:pt x="32" y="62"/>
                  </a:moveTo>
                  <a:cubicBezTo>
                    <a:pt x="39" y="56"/>
                    <a:pt x="43" y="54"/>
                    <a:pt x="49" y="54"/>
                  </a:cubicBezTo>
                  <a:cubicBezTo>
                    <a:pt x="61" y="54"/>
                    <a:pt x="70" y="66"/>
                    <a:pt x="70" y="84"/>
                  </a:cubicBezTo>
                  <a:cubicBezTo>
                    <a:pt x="70" y="107"/>
                    <a:pt x="59" y="116"/>
                    <a:pt x="43" y="116"/>
                  </a:cubicBezTo>
                  <a:cubicBezTo>
                    <a:pt x="35" y="116"/>
                    <a:pt x="32" y="113"/>
                    <a:pt x="32" y="104"/>
                  </a:cubicBezTo>
                  <a:lnTo>
                    <a:pt x="32" y="62"/>
                  </a:lnTo>
                  <a:close/>
                  <a:moveTo>
                    <a:pt x="32" y="0"/>
                  </a:moveTo>
                  <a:cubicBezTo>
                    <a:pt x="29" y="0"/>
                    <a:pt x="29" y="0"/>
                    <a:pt x="29" y="0"/>
                  </a:cubicBezTo>
                  <a:cubicBezTo>
                    <a:pt x="0" y="2"/>
                    <a:pt x="0" y="2"/>
                    <a:pt x="0" y="2"/>
                  </a:cubicBezTo>
                  <a:cubicBezTo>
                    <a:pt x="0" y="5"/>
                    <a:pt x="0" y="5"/>
                    <a:pt x="0" y="5"/>
                  </a:cubicBezTo>
                  <a:cubicBezTo>
                    <a:pt x="6" y="6"/>
                    <a:pt x="10" y="10"/>
                    <a:pt x="10" y="16"/>
                  </a:cubicBezTo>
                  <a:cubicBezTo>
                    <a:pt x="10" y="119"/>
                    <a:pt x="10" y="119"/>
                    <a:pt x="10" y="119"/>
                  </a:cubicBezTo>
                  <a:cubicBezTo>
                    <a:pt x="21" y="121"/>
                    <a:pt x="32" y="121"/>
                    <a:pt x="45" y="121"/>
                  </a:cubicBezTo>
                  <a:cubicBezTo>
                    <a:pt x="80" y="121"/>
                    <a:pt x="94" y="103"/>
                    <a:pt x="94" y="81"/>
                  </a:cubicBezTo>
                  <a:cubicBezTo>
                    <a:pt x="94" y="60"/>
                    <a:pt x="79" y="44"/>
                    <a:pt x="59" y="44"/>
                  </a:cubicBezTo>
                  <a:cubicBezTo>
                    <a:pt x="49" y="44"/>
                    <a:pt x="40" y="48"/>
                    <a:pt x="32" y="57"/>
                  </a:cubicBezTo>
                  <a:lnTo>
                    <a:pt x="32" y="0"/>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0" name="Freeform 58"/>
            <p:cNvSpPr>
              <a:spLocks noEditPoints="1"/>
            </p:cNvSpPr>
            <p:nvPr/>
          </p:nvSpPr>
          <p:spPr bwMode="gray">
            <a:xfrm>
              <a:off x="5368926" y="3292475"/>
              <a:ext cx="288925" cy="292100"/>
            </a:xfrm>
            <a:custGeom>
              <a:avLst/>
              <a:gdLst>
                <a:gd name="T0" fmla="*/ 23 w 77"/>
                <a:gd name="T1" fmla="*/ 28 h 77"/>
                <a:gd name="T2" fmla="*/ 38 w 77"/>
                <a:gd name="T3" fmla="*/ 5 h 77"/>
                <a:gd name="T4" fmla="*/ 54 w 77"/>
                <a:gd name="T5" fmla="*/ 28 h 77"/>
                <a:gd name="T6" fmla="*/ 23 w 77"/>
                <a:gd name="T7" fmla="*/ 28 h 77"/>
                <a:gd name="T8" fmla="*/ 77 w 77"/>
                <a:gd name="T9" fmla="*/ 33 h 77"/>
                <a:gd name="T10" fmla="*/ 40 w 77"/>
                <a:gd name="T11" fmla="*/ 0 h 77"/>
                <a:gd name="T12" fmla="*/ 0 w 77"/>
                <a:gd name="T13" fmla="*/ 39 h 77"/>
                <a:gd name="T14" fmla="*/ 39 w 77"/>
                <a:gd name="T15" fmla="*/ 77 h 77"/>
                <a:gd name="T16" fmla="*/ 77 w 77"/>
                <a:gd name="T17" fmla="*/ 53 h 77"/>
                <a:gd name="T18" fmla="*/ 74 w 77"/>
                <a:gd name="T19" fmla="*/ 53 h 77"/>
                <a:gd name="T20" fmla="*/ 48 w 77"/>
                <a:gd name="T21" fmla="*/ 68 h 77"/>
                <a:gd name="T22" fmla="*/ 23 w 77"/>
                <a:gd name="T23" fmla="*/ 33 h 77"/>
                <a:gd name="T24" fmla="*/ 77 w 77"/>
                <a:gd name="T25" fmla="*/ 3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77">
                  <a:moveTo>
                    <a:pt x="23" y="28"/>
                  </a:moveTo>
                  <a:cubicBezTo>
                    <a:pt x="24" y="14"/>
                    <a:pt x="29" y="5"/>
                    <a:pt x="38" y="5"/>
                  </a:cubicBezTo>
                  <a:cubicBezTo>
                    <a:pt x="47" y="5"/>
                    <a:pt x="53" y="15"/>
                    <a:pt x="54" y="28"/>
                  </a:cubicBezTo>
                  <a:lnTo>
                    <a:pt x="23" y="28"/>
                  </a:lnTo>
                  <a:close/>
                  <a:moveTo>
                    <a:pt x="77" y="33"/>
                  </a:moveTo>
                  <a:cubicBezTo>
                    <a:pt x="75" y="13"/>
                    <a:pt x="60" y="0"/>
                    <a:pt x="40" y="0"/>
                  </a:cubicBezTo>
                  <a:cubicBezTo>
                    <a:pt x="17" y="0"/>
                    <a:pt x="0" y="17"/>
                    <a:pt x="0" y="39"/>
                  </a:cubicBezTo>
                  <a:cubicBezTo>
                    <a:pt x="0" y="61"/>
                    <a:pt x="17" y="77"/>
                    <a:pt x="39" y="77"/>
                  </a:cubicBezTo>
                  <a:cubicBezTo>
                    <a:pt x="56" y="77"/>
                    <a:pt x="71" y="68"/>
                    <a:pt x="77" y="53"/>
                  </a:cubicBezTo>
                  <a:cubicBezTo>
                    <a:pt x="74" y="53"/>
                    <a:pt x="74" y="53"/>
                    <a:pt x="74" y="53"/>
                  </a:cubicBezTo>
                  <a:cubicBezTo>
                    <a:pt x="67" y="63"/>
                    <a:pt x="59" y="68"/>
                    <a:pt x="48" y="68"/>
                  </a:cubicBezTo>
                  <a:cubicBezTo>
                    <a:pt x="35" y="68"/>
                    <a:pt x="22" y="56"/>
                    <a:pt x="23" y="33"/>
                  </a:cubicBezTo>
                  <a:lnTo>
                    <a:pt x="77" y="33"/>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1" name="Freeform 59"/>
            <p:cNvSpPr>
              <a:spLocks/>
            </p:cNvSpPr>
            <p:nvPr/>
          </p:nvSpPr>
          <p:spPr bwMode="gray">
            <a:xfrm>
              <a:off x="5665788" y="3292475"/>
              <a:ext cx="269875" cy="284163"/>
            </a:xfrm>
            <a:custGeom>
              <a:avLst/>
              <a:gdLst>
                <a:gd name="T0" fmla="*/ 67 w 72"/>
                <a:gd name="T1" fmla="*/ 28 h 75"/>
                <a:gd name="T2" fmla="*/ 51 w 72"/>
                <a:gd name="T3" fmla="*/ 19 h 75"/>
                <a:gd name="T4" fmla="*/ 35 w 72"/>
                <a:gd name="T5" fmla="*/ 29 h 75"/>
                <a:gd name="T6" fmla="*/ 35 w 72"/>
                <a:gd name="T7" fmla="*/ 58 h 75"/>
                <a:gd name="T8" fmla="*/ 47 w 72"/>
                <a:gd name="T9" fmla="*/ 71 h 75"/>
                <a:gd name="T10" fmla="*/ 47 w 72"/>
                <a:gd name="T11" fmla="*/ 75 h 75"/>
                <a:gd name="T12" fmla="*/ 2 w 72"/>
                <a:gd name="T13" fmla="*/ 75 h 75"/>
                <a:gd name="T14" fmla="*/ 2 w 72"/>
                <a:gd name="T15" fmla="*/ 71 h 75"/>
                <a:gd name="T16" fmla="*/ 14 w 72"/>
                <a:gd name="T17" fmla="*/ 58 h 75"/>
                <a:gd name="T18" fmla="*/ 14 w 72"/>
                <a:gd name="T19" fmla="*/ 20 h 75"/>
                <a:gd name="T20" fmla="*/ 0 w 72"/>
                <a:gd name="T21" fmla="*/ 6 h 75"/>
                <a:gd name="T22" fmla="*/ 0 w 72"/>
                <a:gd name="T23" fmla="*/ 3 h 75"/>
                <a:gd name="T24" fmla="*/ 32 w 72"/>
                <a:gd name="T25" fmla="*/ 0 h 75"/>
                <a:gd name="T26" fmla="*/ 35 w 72"/>
                <a:gd name="T27" fmla="*/ 0 h 75"/>
                <a:gd name="T28" fmla="*/ 35 w 72"/>
                <a:gd name="T29" fmla="*/ 23 h 75"/>
                <a:gd name="T30" fmla="*/ 35 w 72"/>
                <a:gd name="T31" fmla="*/ 23 h 75"/>
                <a:gd name="T32" fmla="*/ 59 w 72"/>
                <a:gd name="T33" fmla="*/ 0 h 75"/>
                <a:gd name="T34" fmla="*/ 72 w 72"/>
                <a:gd name="T35" fmla="*/ 6 h 75"/>
                <a:gd name="T36" fmla="*/ 67 w 72"/>
                <a:gd name="T37" fmla="*/ 2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75">
                  <a:moveTo>
                    <a:pt x="67" y="28"/>
                  </a:moveTo>
                  <a:cubicBezTo>
                    <a:pt x="61" y="22"/>
                    <a:pt x="56" y="19"/>
                    <a:pt x="51" y="19"/>
                  </a:cubicBezTo>
                  <a:cubicBezTo>
                    <a:pt x="44" y="19"/>
                    <a:pt x="40" y="21"/>
                    <a:pt x="35" y="29"/>
                  </a:cubicBezTo>
                  <a:cubicBezTo>
                    <a:pt x="35" y="58"/>
                    <a:pt x="35" y="58"/>
                    <a:pt x="35" y="58"/>
                  </a:cubicBezTo>
                  <a:cubicBezTo>
                    <a:pt x="35" y="67"/>
                    <a:pt x="37" y="69"/>
                    <a:pt x="47" y="71"/>
                  </a:cubicBezTo>
                  <a:cubicBezTo>
                    <a:pt x="47" y="75"/>
                    <a:pt x="47" y="75"/>
                    <a:pt x="47" y="75"/>
                  </a:cubicBezTo>
                  <a:cubicBezTo>
                    <a:pt x="2" y="75"/>
                    <a:pt x="2" y="75"/>
                    <a:pt x="2" y="75"/>
                  </a:cubicBezTo>
                  <a:cubicBezTo>
                    <a:pt x="2" y="71"/>
                    <a:pt x="2" y="71"/>
                    <a:pt x="2" y="71"/>
                  </a:cubicBezTo>
                  <a:cubicBezTo>
                    <a:pt x="11" y="69"/>
                    <a:pt x="14" y="66"/>
                    <a:pt x="14" y="58"/>
                  </a:cubicBezTo>
                  <a:cubicBezTo>
                    <a:pt x="14" y="20"/>
                    <a:pt x="14" y="20"/>
                    <a:pt x="14" y="20"/>
                  </a:cubicBezTo>
                  <a:cubicBezTo>
                    <a:pt x="14" y="11"/>
                    <a:pt x="10" y="7"/>
                    <a:pt x="0" y="6"/>
                  </a:cubicBezTo>
                  <a:cubicBezTo>
                    <a:pt x="0" y="3"/>
                    <a:pt x="0" y="3"/>
                    <a:pt x="0" y="3"/>
                  </a:cubicBezTo>
                  <a:cubicBezTo>
                    <a:pt x="32" y="0"/>
                    <a:pt x="32" y="0"/>
                    <a:pt x="32" y="0"/>
                  </a:cubicBezTo>
                  <a:cubicBezTo>
                    <a:pt x="35" y="0"/>
                    <a:pt x="35" y="0"/>
                    <a:pt x="35" y="0"/>
                  </a:cubicBezTo>
                  <a:cubicBezTo>
                    <a:pt x="35" y="23"/>
                    <a:pt x="35" y="23"/>
                    <a:pt x="35" y="23"/>
                  </a:cubicBezTo>
                  <a:cubicBezTo>
                    <a:pt x="35" y="23"/>
                    <a:pt x="35" y="23"/>
                    <a:pt x="35" y="23"/>
                  </a:cubicBezTo>
                  <a:cubicBezTo>
                    <a:pt x="42" y="7"/>
                    <a:pt x="50" y="0"/>
                    <a:pt x="59" y="0"/>
                  </a:cubicBezTo>
                  <a:cubicBezTo>
                    <a:pt x="64" y="0"/>
                    <a:pt x="68" y="2"/>
                    <a:pt x="72" y="6"/>
                  </a:cubicBezTo>
                  <a:lnTo>
                    <a:pt x="67" y="28"/>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2" name="Freeform 60"/>
            <p:cNvSpPr>
              <a:spLocks/>
            </p:cNvSpPr>
            <p:nvPr/>
          </p:nvSpPr>
          <p:spPr bwMode="gray">
            <a:xfrm>
              <a:off x="5943601" y="3198813"/>
              <a:ext cx="541338" cy="588963"/>
            </a:xfrm>
            <a:custGeom>
              <a:avLst/>
              <a:gdLst>
                <a:gd name="T0" fmla="*/ 114 w 144"/>
                <a:gd name="T1" fmla="*/ 28 h 156"/>
                <a:gd name="T2" fmla="*/ 114 w 144"/>
                <a:gd name="T3" fmla="*/ 31 h 156"/>
                <a:gd name="T4" fmla="*/ 119 w 144"/>
                <a:gd name="T5" fmla="*/ 54 h 156"/>
                <a:gd name="T6" fmla="*/ 109 w 144"/>
                <a:gd name="T7" fmla="*/ 77 h 156"/>
                <a:gd name="T8" fmla="*/ 94 w 144"/>
                <a:gd name="T9" fmla="*/ 46 h 156"/>
                <a:gd name="T10" fmla="*/ 97 w 144"/>
                <a:gd name="T11" fmla="*/ 31 h 156"/>
                <a:gd name="T12" fmla="*/ 97 w 144"/>
                <a:gd name="T13" fmla="*/ 28 h 156"/>
                <a:gd name="T14" fmla="*/ 56 w 144"/>
                <a:gd name="T15" fmla="*/ 28 h 156"/>
                <a:gd name="T16" fmla="*/ 55 w 144"/>
                <a:gd name="T17" fmla="*/ 28 h 156"/>
                <a:gd name="T18" fmla="*/ 34 w 144"/>
                <a:gd name="T19" fmla="*/ 28 h 156"/>
                <a:gd name="T20" fmla="*/ 34 w 144"/>
                <a:gd name="T21" fmla="*/ 0 h 156"/>
                <a:gd name="T22" fmla="*/ 30 w 144"/>
                <a:gd name="T23" fmla="*/ 0 h 156"/>
                <a:gd name="T24" fmla="*/ 0 w 144"/>
                <a:gd name="T25" fmla="*/ 30 h 156"/>
                <a:gd name="T26" fmla="*/ 0 w 144"/>
                <a:gd name="T27" fmla="*/ 34 h 156"/>
                <a:gd name="T28" fmla="*/ 13 w 144"/>
                <a:gd name="T29" fmla="*/ 34 h 156"/>
                <a:gd name="T30" fmla="*/ 13 w 144"/>
                <a:gd name="T31" fmla="*/ 80 h 156"/>
                <a:gd name="T32" fmla="*/ 37 w 144"/>
                <a:gd name="T33" fmla="*/ 102 h 156"/>
                <a:gd name="T34" fmla="*/ 60 w 144"/>
                <a:gd name="T35" fmla="*/ 90 h 156"/>
                <a:gd name="T36" fmla="*/ 58 w 144"/>
                <a:gd name="T37" fmla="*/ 88 h 156"/>
                <a:gd name="T38" fmla="*/ 47 w 144"/>
                <a:gd name="T39" fmla="*/ 93 h 156"/>
                <a:gd name="T40" fmla="*/ 34 w 144"/>
                <a:gd name="T41" fmla="*/ 75 h 156"/>
                <a:gd name="T42" fmla="*/ 34 w 144"/>
                <a:gd name="T43" fmla="*/ 34 h 156"/>
                <a:gd name="T44" fmla="*/ 53 w 144"/>
                <a:gd name="T45" fmla="*/ 34 h 156"/>
                <a:gd name="T46" fmla="*/ 71 w 144"/>
                <a:gd name="T47" fmla="*/ 47 h 156"/>
                <a:gd name="T48" fmla="*/ 97 w 144"/>
                <a:gd name="T49" fmla="*/ 102 h 156"/>
                <a:gd name="T50" fmla="*/ 68 w 144"/>
                <a:gd name="T51" fmla="*/ 136 h 156"/>
                <a:gd name="T52" fmla="*/ 58 w 144"/>
                <a:gd name="T53" fmla="*/ 134 h 156"/>
                <a:gd name="T54" fmla="*/ 54 w 144"/>
                <a:gd name="T55" fmla="*/ 155 h 156"/>
                <a:gd name="T56" fmla="*/ 60 w 144"/>
                <a:gd name="T57" fmla="*/ 156 h 156"/>
                <a:gd name="T58" fmla="*/ 90 w 144"/>
                <a:gd name="T59" fmla="*/ 132 h 156"/>
                <a:gd name="T60" fmla="*/ 127 w 144"/>
                <a:gd name="T61" fmla="*/ 50 h 156"/>
                <a:gd name="T62" fmla="*/ 144 w 144"/>
                <a:gd name="T63" fmla="*/ 31 h 156"/>
                <a:gd name="T64" fmla="*/ 144 w 144"/>
                <a:gd name="T65" fmla="*/ 28 h 156"/>
                <a:gd name="T66" fmla="*/ 114 w 144"/>
                <a:gd name="T67" fmla="*/ 2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4" h="156">
                  <a:moveTo>
                    <a:pt x="114" y="28"/>
                  </a:moveTo>
                  <a:cubicBezTo>
                    <a:pt x="114" y="31"/>
                    <a:pt x="114" y="31"/>
                    <a:pt x="114" y="31"/>
                  </a:cubicBezTo>
                  <a:cubicBezTo>
                    <a:pt x="123" y="33"/>
                    <a:pt x="125" y="39"/>
                    <a:pt x="119" y="54"/>
                  </a:cubicBezTo>
                  <a:cubicBezTo>
                    <a:pt x="109" y="77"/>
                    <a:pt x="109" y="77"/>
                    <a:pt x="109" y="77"/>
                  </a:cubicBezTo>
                  <a:cubicBezTo>
                    <a:pt x="94" y="46"/>
                    <a:pt x="94" y="46"/>
                    <a:pt x="94" y="46"/>
                  </a:cubicBezTo>
                  <a:cubicBezTo>
                    <a:pt x="89" y="37"/>
                    <a:pt x="89" y="32"/>
                    <a:pt x="97" y="31"/>
                  </a:cubicBezTo>
                  <a:cubicBezTo>
                    <a:pt x="97" y="28"/>
                    <a:pt x="97" y="28"/>
                    <a:pt x="97" y="28"/>
                  </a:cubicBezTo>
                  <a:cubicBezTo>
                    <a:pt x="56" y="28"/>
                    <a:pt x="56" y="28"/>
                    <a:pt x="56" y="28"/>
                  </a:cubicBezTo>
                  <a:cubicBezTo>
                    <a:pt x="55" y="28"/>
                    <a:pt x="55" y="28"/>
                    <a:pt x="55" y="28"/>
                  </a:cubicBezTo>
                  <a:cubicBezTo>
                    <a:pt x="34" y="28"/>
                    <a:pt x="34" y="28"/>
                    <a:pt x="34" y="28"/>
                  </a:cubicBezTo>
                  <a:cubicBezTo>
                    <a:pt x="34" y="0"/>
                    <a:pt x="34" y="0"/>
                    <a:pt x="34" y="0"/>
                  </a:cubicBezTo>
                  <a:cubicBezTo>
                    <a:pt x="30" y="0"/>
                    <a:pt x="30" y="0"/>
                    <a:pt x="30" y="0"/>
                  </a:cubicBezTo>
                  <a:cubicBezTo>
                    <a:pt x="20" y="13"/>
                    <a:pt x="9" y="25"/>
                    <a:pt x="0" y="30"/>
                  </a:cubicBezTo>
                  <a:cubicBezTo>
                    <a:pt x="0" y="34"/>
                    <a:pt x="0" y="34"/>
                    <a:pt x="0" y="34"/>
                  </a:cubicBezTo>
                  <a:cubicBezTo>
                    <a:pt x="13" y="34"/>
                    <a:pt x="13" y="34"/>
                    <a:pt x="13" y="34"/>
                  </a:cubicBezTo>
                  <a:cubicBezTo>
                    <a:pt x="13" y="80"/>
                    <a:pt x="13" y="80"/>
                    <a:pt x="13" y="80"/>
                  </a:cubicBezTo>
                  <a:cubicBezTo>
                    <a:pt x="13" y="96"/>
                    <a:pt x="23" y="102"/>
                    <a:pt x="37" y="102"/>
                  </a:cubicBezTo>
                  <a:cubicBezTo>
                    <a:pt x="48" y="102"/>
                    <a:pt x="55" y="99"/>
                    <a:pt x="60" y="90"/>
                  </a:cubicBezTo>
                  <a:cubicBezTo>
                    <a:pt x="58" y="88"/>
                    <a:pt x="58" y="88"/>
                    <a:pt x="58" y="88"/>
                  </a:cubicBezTo>
                  <a:cubicBezTo>
                    <a:pt x="54" y="92"/>
                    <a:pt x="51" y="93"/>
                    <a:pt x="47" y="93"/>
                  </a:cubicBezTo>
                  <a:cubicBezTo>
                    <a:pt x="37" y="93"/>
                    <a:pt x="34" y="87"/>
                    <a:pt x="34" y="75"/>
                  </a:cubicBezTo>
                  <a:cubicBezTo>
                    <a:pt x="34" y="34"/>
                    <a:pt x="34" y="34"/>
                    <a:pt x="34" y="34"/>
                  </a:cubicBezTo>
                  <a:cubicBezTo>
                    <a:pt x="53" y="34"/>
                    <a:pt x="53" y="34"/>
                    <a:pt x="53" y="34"/>
                  </a:cubicBezTo>
                  <a:cubicBezTo>
                    <a:pt x="64" y="34"/>
                    <a:pt x="67" y="38"/>
                    <a:pt x="71" y="47"/>
                  </a:cubicBezTo>
                  <a:cubicBezTo>
                    <a:pt x="97" y="102"/>
                    <a:pt x="97" y="102"/>
                    <a:pt x="97" y="102"/>
                  </a:cubicBezTo>
                  <a:cubicBezTo>
                    <a:pt x="89" y="126"/>
                    <a:pt x="81" y="136"/>
                    <a:pt x="68" y="136"/>
                  </a:cubicBezTo>
                  <a:cubicBezTo>
                    <a:pt x="65" y="136"/>
                    <a:pt x="63" y="135"/>
                    <a:pt x="58" y="134"/>
                  </a:cubicBezTo>
                  <a:cubicBezTo>
                    <a:pt x="54" y="155"/>
                    <a:pt x="54" y="155"/>
                    <a:pt x="54" y="155"/>
                  </a:cubicBezTo>
                  <a:cubicBezTo>
                    <a:pt x="56" y="156"/>
                    <a:pt x="58" y="156"/>
                    <a:pt x="60" y="156"/>
                  </a:cubicBezTo>
                  <a:cubicBezTo>
                    <a:pt x="75" y="156"/>
                    <a:pt x="83" y="150"/>
                    <a:pt x="90" y="132"/>
                  </a:cubicBezTo>
                  <a:cubicBezTo>
                    <a:pt x="127" y="50"/>
                    <a:pt x="127" y="50"/>
                    <a:pt x="127" y="50"/>
                  </a:cubicBezTo>
                  <a:cubicBezTo>
                    <a:pt x="132" y="36"/>
                    <a:pt x="135" y="34"/>
                    <a:pt x="144" y="31"/>
                  </a:cubicBezTo>
                  <a:cubicBezTo>
                    <a:pt x="144" y="28"/>
                    <a:pt x="144" y="28"/>
                    <a:pt x="144" y="28"/>
                  </a:cubicBezTo>
                  <a:lnTo>
                    <a:pt x="114" y="28"/>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3" name="Freeform 61"/>
            <p:cNvSpPr>
              <a:spLocks/>
            </p:cNvSpPr>
            <p:nvPr/>
          </p:nvSpPr>
          <p:spPr bwMode="gray">
            <a:xfrm>
              <a:off x="6594476" y="3157538"/>
              <a:ext cx="619125" cy="419100"/>
            </a:xfrm>
            <a:custGeom>
              <a:avLst/>
              <a:gdLst>
                <a:gd name="T0" fmla="*/ 148 w 165"/>
                <a:gd name="T1" fmla="*/ 91 h 111"/>
                <a:gd name="T2" fmla="*/ 165 w 165"/>
                <a:gd name="T3" fmla="*/ 108 h 111"/>
                <a:gd name="T4" fmla="*/ 165 w 165"/>
                <a:gd name="T5" fmla="*/ 111 h 111"/>
                <a:gd name="T6" fmla="*/ 110 w 165"/>
                <a:gd name="T7" fmla="*/ 111 h 111"/>
                <a:gd name="T8" fmla="*/ 110 w 165"/>
                <a:gd name="T9" fmla="*/ 108 h 111"/>
                <a:gd name="T10" fmla="*/ 122 w 165"/>
                <a:gd name="T11" fmla="*/ 84 h 111"/>
                <a:gd name="T12" fmla="*/ 113 w 165"/>
                <a:gd name="T13" fmla="*/ 20 h 111"/>
                <a:gd name="T14" fmla="*/ 113 w 165"/>
                <a:gd name="T15" fmla="*/ 20 h 111"/>
                <a:gd name="T16" fmla="*/ 77 w 165"/>
                <a:gd name="T17" fmla="*/ 111 h 111"/>
                <a:gd name="T18" fmla="*/ 73 w 165"/>
                <a:gd name="T19" fmla="*/ 111 h 111"/>
                <a:gd name="T20" fmla="*/ 37 w 165"/>
                <a:gd name="T21" fmla="*/ 20 h 111"/>
                <a:gd name="T22" fmla="*/ 37 w 165"/>
                <a:gd name="T23" fmla="*/ 20 h 111"/>
                <a:gd name="T24" fmla="*/ 27 w 165"/>
                <a:gd name="T25" fmla="*/ 85 h 111"/>
                <a:gd name="T26" fmla="*/ 40 w 165"/>
                <a:gd name="T27" fmla="*/ 108 h 111"/>
                <a:gd name="T28" fmla="*/ 40 w 165"/>
                <a:gd name="T29" fmla="*/ 111 h 111"/>
                <a:gd name="T30" fmla="*/ 0 w 165"/>
                <a:gd name="T31" fmla="*/ 111 h 111"/>
                <a:gd name="T32" fmla="*/ 0 w 165"/>
                <a:gd name="T33" fmla="*/ 108 h 111"/>
                <a:gd name="T34" fmla="*/ 20 w 165"/>
                <a:gd name="T35" fmla="*/ 84 h 111"/>
                <a:gd name="T36" fmla="*/ 31 w 165"/>
                <a:gd name="T37" fmla="*/ 11 h 111"/>
                <a:gd name="T38" fmla="*/ 15 w 165"/>
                <a:gd name="T39" fmla="*/ 3 h 111"/>
                <a:gd name="T40" fmla="*/ 15 w 165"/>
                <a:gd name="T41" fmla="*/ 0 h 111"/>
                <a:gd name="T42" fmla="*/ 55 w 165"/>
                <a:gd name="T43" fmla="*/ 0 h 111"/>
                <a:gd name="T44" fmla="*/ 84 w 165"/>
                <a:gd name="T45" fmla="*/ 74 h 111"/>
                <a:gd name="T46" fmla="*/ 113 w 165"/>
                <a:gd name="T47" fmla="*/ 0 h 111"/>
                <a:gd name="T48" fmla="*/ 151 w 165"/>
                <a:gd name="T49" fmla="*/ 0 h 111"/>
                <a:gd name="T50" fmla="*/ 151 w 165"/>
                <a:gd name="T51" fmla="*/ 3 h 111"/>
                <a:gd name="T52" fmla="*/ 138 w 165"/>
                <a:gd name="T53" fmla="*/ 22 h 111"/>
                <a:gd name="T54" fmla="*/ 148 w 165"/>
                <a:gd name="T55" fmla="*/ 9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5" h="111">
                  <a:moveTo>
                    <a:pt x="148" y="91"/>
                  </a:moveTo>
                  <a:cubicBezTo>
                    <a:pt x="150" y="100"/>
                    <a:pt x="154" y="106"/>
                    <a:pt x="165" y="108"/>
                  </a:cubicBezTo>
                  <a:cubicBezTo>
                    <a:pt x="165" y="111"/>
                    <a:pt x="165" y="111"/>
                    <a:pt x="165" y="111"/>
                  </a:cubicBezTo>
                  <a:cubicBezTo>
                    <a:pt x="110" y="111"/>
                    <a:pt x="110" y="111"/>
                    <a:pt x="110" y="111"/>
                  </a:cubicBezTo>
                  <a:cubicBezTo>
                    <a:pt x="110" y="108"/>
                    <a:pt x="110" y="108"/>
                    <a:pt x="110" y="108"/>
                  </a:cubicBezTo>
                  <a:cubicBezTo>
                    <a:pt x="122" y="105"/>
                    <a:pt x="124" y="98"/>
                    <a:pt x="122" y="84"/>
                  </a:cubicBezTo>
                  <a:cubicBezTo>
                    <a:pt x="113" y="20"/>
                    <a:pt x="113" y="20"/>
                    <a:pt x="113" y="20"/>
                  </a:cubicBezTo>
                  <a:cubicBezTo>
                    <a:pt x="113" y="20"/>
                    <a:pt x="113" y="20"/>
                    <a:pt x="113" y="20"/>
                  </a:cubicBezTo>
                  <a:cubicBezTo>
                    <a:pt x="77" y="111"/>
                    <a:pt x="77" y="111"/>
                    <a:pt x="77" y="111"/>
                  </a:cubicBezTo>
                  <a:cubicBezTo>
                    <a:pt x="73" y="111"/>
                    <a:pt x="73" y="111"/>
                    <a:pt x="73" y="111"/>
                  </a:cubicBezTo>
                  <a:cubicBezTo>
                    <a:pt x="37" y="20"/>
                    <a:pt x="37" y="20"/>
                    <a:pt x="37" y="20"/>
                  </a:cubicBezTo>
                  <a:cubicBezTo>
                    <a:pt x="37" y="20"/>
                    <a:pt x="37" y="20"/>
                    <a:pt x="37" y="20"/>
                  </a:cubicBezTo>
                  <a:cubicBezTo>
                    <a:pt x="27" y="85"/>
                    <a:pt x="27" y="85"/>
                    <a:pt x="27" y="85"/>
                  </a:cubicBezTo>
                  <a:cubicBezTo>
                    <a:pt x="25" y="98"/>
                    <a:pt x="28" y="107"/>
                    <a:pt x="40" y="108"/>
                  </a:cubicBezTo>
                  <a:cubicBezTo>
                    <a:pt x="40" y="111"/>
                    <a:pt x="40" y="111"/>
                    <a:pt x="40" y="111"/>
                  </a:cubicBezTo>
                  <a:cubicBezTo>
                    <a:pt x="0" y="111"/>
                    <a:pt x="0" y="111"/>
                    <a:pt x="0" y="111"/>
                  </a:cubicBezTo>
                  <a:cubicBezTo>
                    <a:pt x="0" y="108"/>
                    <a:pt x="0" y="108"/>
                    <a:pt x="0" y="108"/>
                  </a:cubicBezTo>
                  <a:cubicBezTo>
                    <a:pt x="12" y="108"/>
                    <a:pt x="17" y="101"/>
                    <a:pt x="20" y="84"/>
                  </a:cubicBezTo>
                  <a:cubicBezTo>
                    <a:pt x="31" y="11"/>
                    <a:pt x="31" y="11"/>
                    <a:pt x="31" y="11"/>
                  </a:cubicBezTo>
                  <a:cubicBezTo>
                    <a:pt x="26" y="7"/>
                    <a:pt x="20" y="4"/>
                    <a:pt x="15" y="3"/>
                  </a:cubicBezTo>
                  <a:cubicBezTo>
                    <a:pt x="15" y="0"/>
                    <a:pt x="15" y="0"/>
                    <a:pt x="15" y="0"/>
                  </a:cubicBezTo>
                  <a:cubicBezTo>
                    <a:pt x="55" y="0"/>
                    <a:pt x="55" y="0"/>
                    <a:pt x="55" y="0"/>
                  </a:cubicBezTo>
                  <a:cubicBezTo>
                    <a:pt x="84" y="74"/>
                    <a:pt x="84" y="74"/>
                    <a:pt x="84" y="74"/>
                  </a:cubicBezTo>
                  <a:cubicBezTo>
                    <a:pt x="113" y="0"/>
                    <a:pt x="113" y="0"/>
                    <a:pt x="113" y="0"/>
                  </a:cubicBezTo>
                  <a:cubicBezTo>
                    <a:pt x="151" y="0"/>
                    <a:pt x="151" y="0"/>
                    <a:pt x="151" y="0"/>
                  </a:cubicBezTo>
                  <a:cubicBezTo>
                    <a:pt x="151" y="3"/>
                    <a:pt x="151" y="3"/>
                    <a:pt x="151" y="3"/>
                  </a:cubicBezTo>
                  <a:cubicBezTo>
                    <a:pt x="139" y="6"/>
                    <a:pt x="137" y="11"/>
                    <a:pt x="138" y="22"/>
                  </a:cubicBezTo>
                  <a:lnTo>
                    <a:pt x="148" y="91"/>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4" name="Freeform 62"/>
            <p:cNvSpPr>
              <a:spLocks/>
            </p:cNvSpPr>
            <p:nvPr/>
          </p:nvSpPr>
          <p:spPr bwMode="gray">
            <a:xfrm>
              <a:off x="7207251" y="3297238"/>
              <a:ext cx="360363" cy="290513"/>
            </a:xfrm>
            <a:custGeom>
              <a:avLst/>
              <a:gdLst>
                <a:gd name="T0" fmla="*/ 11 w 96"/>
                <a:gd name="T1" fmla="*/ 18 h 77"/>
                <a:gd name="T2" fmla="*/ 0 w 96"/>
                <a:gd name="T3" fmla="*/ 6 h 77"/>
                <a:gd name="T4" fmla="*/ 0 w 96"/>
                <a:gd name="T5" fmla="*/ 3 h 77"/>
                <a:gd name="T6" fmla="*/ 29 w 96"/>
                <a:gd name="T7" fmla="*/ 0 h 77"/>
                <a:gd name="T8" fmla="*/ 32 w 96"/>
                <a:gd name="T9" fmla="*/ 0 h 77"/>
                <a:gd name="T10" fmla="*/ 32 w 96"/>
                <a:gd name="T11" fmla="*/ 53 h 77"/>
                <a:gd name="T12" fmla="*/ 46 w 96"/>
                <a:gd name="T13" fmla="*/ 65 h 77"/>
                <a:gd name="T14" fmla="*/ 63 w 96"/>
                <a:gd name="T15" fmla="*/ 52 h 77"/>
                <a:gd name="T16" fmla="*/ 63 w 96"/>
                <a:gd name="T17" fmla="*/ 17 h 77"/>
                <a:gd name="T18" fmla="*/ 52 w 96"/>
                <a:gd name="T19" fmla="*/ 6 h 77"/>
                <a:gd name="T20" fmla="*/ 52 w 96"/>
                <a:gd name="T21" fmla="*/ 3 h 77"/>
                <a:gd name="T22" fmla="*/ 82 w 96"/>
                <a:gd name="T23" fmla="*/ 0 h 77"/>
                <a:gd name="T24" fmla="*/ 85 w 96"/>
                <a:gd name="T25" fmla="*/ 0 h 77"/>
                <a:gd name="T26" fmla="*/ 85 w 96"/>
                <a:gd name="T27" fmla="*/ 57 h 77"/>
                <a:gd name="T28" fmla="*/ 96 w 96"/>
                <a:gd name="T29" fmla="*/ 71 h 77"/>
                <a:gd name="T30" fmla="*/ 96 w 96"/>
                <a:gd name="T31" fmla="*/ 74 h 77"/>
                <a:gd name="T32" fmla="*/ 63 w 96"/>
                <a:gd name="T33" fmla="*/ 77 h 77"/>
                <a:gd name="T34" fmla="*/ 63 w 96"/>
                <a:gd name="T35" fmla="*/ 60 h 77"/>
                <a:gd name="T36" fmla="*/ 63 w 96"/>
                <a:gd name="T37" fmla="*/ 60 h 77"/>
                <a:gd name="T38" fmla="*/ 35 w 96"/>
                <a:gd name="T39" fmla="*/ 77 h 77"/>
                <a:gd name="T40" fmla="*/ 11 w 96"/>
                <a:gd name="T41" fmla="*/ 55 h 77"/>
                <a:gd name="T42" fmla="*/ 11 w 96"/>
                <a:gd name="T43" fmla="*/ 1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77">
                  <a:moveTo>
                    <a:pt x="11" y="18"/>
                  </a:moveTo>
                  <a:cubicBezTo>
                    <a:pt x="11" y="10"/>
                    <a:pt x="8" y="7"/>
                    <a:pt x="0" y="6"/>
                  </a:cubicBezTo>
                  <a:cubicBezTo>
                    <a:pt x="0" y="3"/>
                    <a:pt x="0" y="3"/>
                    <a:pt x="0" y="3"/>
                  </a:cubicBezTo>
                  <a:cubicBezTo>
                    <a:pt x="29" y="0"/>
                    <a:pt x="29" y="0"/>
                    <a:pt x="29" y="0"/>
                  </a:cubicBezTo>
                  <a:cubicBezTo>
                    <a:pt x="32" y="0"/>
                    <a:pt x="32" y="0"/>
                    <a:pt x="32" y="0"/>
                  </a:cubicBezTo>
                  <a:cubicBezTo>
                    <a:pt x="32" y="53"/>
                    <a:pt x="32" y="53"/>
                    <a:pt x="32" y="53"/>
                  </a:cubicBezTo>
                  <a:cubicBezTo>
                    <a:pt x="32" y="61"/>
                    <a:pt x="38" y="65"/>
                    <a:pt x="46" y="65"/>
                  </a:cubicBezTo>
                  <a:cubicBezTo>
                    <a:pt x="53" y="65"/>
                    <a:pt x="57" y="62"/>
                    <a:pt x="63" y="52"/>
                  </a:cubicBezTo>
                  <a:cubicBezTo>
                    <a:pt x="63" y="17"/>
                    <a:pt x="63" y="17"/>
                    <a:pt x="63" y="17"/>
                  </a:cubicBezTo>
                  <a:cubicBezTo>
                    <a:pt x="63" y="11"/>
                    <a:pt x="60" y="7"/>
                    <a:pt x="52" y="6"/>
                  </a:cubicBezTo>
                  <a:cubicBezTo>
                    <a:pt x="52" y="3"/>
                    <a:pt x="52" y="3"/>
                    <a:pt x="52" y="3"/>
                  </a:cubicBezTo>
                  <a:cubicBezTo>
                    <a:pt x="82" y="0"/>
                    <a:pt x="82" y="0"/>
                    <a:pt x="82" y="0"/>
                  </a:cubicBezTo>
                  <a:cubicBezTo>
                    <a:pt x="85" y="0"/>
                    <a:pt x="85" y="0"/>
                    <a:pt x="85" y="0"/>
                  </a:cubicBezTo>
                  <a:cubicBezTo>
                    <a:pt x="85" y="57"/>
                    <a:pt x="85" y="57"/>
                    <a:pt x="85" y="57"/>
                  </a:cubicBezTo>
                  <a:cubicBezTo>
                    <a:pt x="85" y="66"/>
                    <a:pt x="87" y="69"/>
                    <a:pt x="96" y="71"/>
                  </a:cubicBezTo>
                  <a:cubicBezTo>
                    <a:pt x="96" y="74"/>
                    <a:pt x="96" y="74"/>
                    <a:pt x="96" y="74"/>
                  </a:cubicBezTo>
                  <a:cubicBezTo>
                    <a:pt x="63" y="77"/>
                    <a:pt x="63" y="77"/>
                    <a:pt x="63" y="77"/>
                  </a:cubicBezTo>
                  <a:cubicBezTo>
                    <a:pt x="63" y="60"/>
                    <a:pt x="63" y="60"/>
                    <a:pt x="63" y="60"/>
                  </a:cubicBezTo>
                  <a:cubicBezTo>
                    <a:pt x="63" y="60"/>
                    <a:pt x="63" y="60"/>
                    <a:pt x="63" y="60"/>
                  </a:cubicBezTo>
                  <a:cubicBezTo>
                    <a:pt x="55" y="72"/>
                    <a:pt x="46" y="77"/>
                    <a:pt x="35" y="77"/>
                  </a:cubicBezTo>
                  <a:cubicBezTo>
                    <a:pt x="20" y="77"/>
                    <a:pt x="11" y="69"/>
                    <a:pt x="11" y="55"/>
                  </a:cubicBezTo>
                  <a:lnTo>
                    <a:pt x="11" y="18"/>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5" name="Freeform 63"/>
            <p:cNvSpPr>
              <a:spLocks/>
            </p:cNvSpPr>
            <p:nvPr/>
          </p:nvSpPr>
          <p:spPr bwMode="gray">
            <a:xfrm>
              <a:off x="7581901" y="3201988"/>
              <a:ext cx="225425" cy="385763"/>
            </a:xfrm>
            <a:custGeom>
              <a:avLst/>
              <a:gdLst>
                <a:gd name="T0" fmla="*/ 13 w 60"/>
                <a:gd name="T1" fmla="*/ 33 h 102"/>
                <a:gd name="T2" fmla="*/ 0 w 60"/>
                <a:gd name="T3" fmla="*/ 33 h 102"/>
                <a:gd name="T4" fmla="*/ 0 w 60"/>
                <a:gd name="T5" fmla="*/ 30 h 102"/>
                <a:gd name="T6" fmla="*/ 31 w 60"/>
                <a:gd name="T7" fmla="*/ 0 h 102"/>
                <a:gd name="T8" fmla="*/ 34 w 60"/>
                <a:gd name="T9" fmla="*/ 0 h 102"/>
                <a:gd name="T10" fmla="*/ 34 w 60"/>
                <a:gd name="T11" fmla="*/ 28 h 102"/>
                <a:gd name="T12" fmla="*/ 58 w 60"/>
                <a:gd name="T13" fmla="*/ 28 h 102"/>
                <a:gd name="T14" fmla="*/ 58 w 60"/>
                <a:gd name="T15" fmla="*/ 33 h 102"/>
                <a:gd name="T16" fmla="*/ 34 w 60"/>
                <a:gd name="T17" fmla="*/ 33 h 102"/>
                <a:gd name="T18" fmla="*/ 34 w 60"/>
                <a:gd name="T19" fmla="*/ 75 h 102"/>
                <a:gd name="T20" fmla="*/ 47 w 60"/>
                <a:gd name="T21" fmla="*/ 93 h 102"/>
                <a:gd name="T22" fmla="*/ 58 w 60"/>
                <a:gd name="T23" fmla="*/ 87 h 102"/>
                <a:gd name="T24" fmla="*/ 60 w 60"/>
                <a:gd name="T25" fmla="*/ 89 h 102"/>
                <a:gd name="T26" fmla="*/ 37 w 60"/>
                <a:gd name="T27" fmla="*/ 102 h 102"/>
                <a:gd name="T28" fmla="*/ 13 w 60"/>
                <a:gd name="T29" fmla="*/ 79 h 102"/>
                <a:gd name="T30" fmla="*/ 13 w 60"/>
                <a:gd name="T31" fmla="*/ 3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02">
                  <a:moveTo>
                    <a:pt x="13" y="33"/>
                  </a:moveTo>
                  <a:cubicBezTo>
                    <a:pt x="0" y="33"/>
                    <a:pt x="0" y="33"/>
                    <a:pt x="0" y="33"/>
                  </a:cubicBezTo>
                  <a:cubicBezTo>
                    <a:pt x="0" y="30"/>
                    <a:pt x="0" y="30"/>
                    <a:pt x="0" y="30"/>
                  </a:cubicBezTo>
                  <a:cubicBezTo>
                    <a:pt x="9" y="24"/>
                    <a:pt x="21" y="13"/>
                    <a:pt x="31" y="0"/>
                  </a:cubicBezTo>
                  <a:cubicBezTo>
                    <a:pt x="34" y="0"/>
                    <a:pt x="34" y="0"/>
                    <a:pt x="34" y="0"/>
                  </a:cubicBezTo>
                  <a:cubicBezTo>
                    <a:pt x="34" y="28"/>
                    <a:pt x="34" y="28"/>
                    <a:pt x="34" y="28"/>
                  </a:cubicBezTo>
                  <a:cubicBezTo>
                    <a:pt x="58" y="28"/>
                    <a:pt x="58" y="28"/>
                    <a:pt x="58" y="28"/>
                  </a:cubicBezTo>
                  <a:cubicBezTo>
                    <a:pt x="58" y="33"/>
                    <a:pt x="58" y="33"/>
                    <a:pt x="58" y="33"/>
                  </a:cubicBezTo>
                  <a:cubicBezTo>
                    <a:pt x="34" y="33"/>
                    <a:pt x="34" y="33"/>
                    <a:pt x="34" y="33"/>
                  </a:cubicBezTo>
                  <a:cubicBezTo>
                    <a:pt x="34" y="75"/>
                    <a:pt x="34" y="75"/>
                    <a:pt x="34" y="75"/>
                  </a:cubicBezTo>
                  <a:cubicBezTo>
                    <a:pt x="34" y="86"/>
                    <a:pt x="37" y="93"/>
                    <a:pt x="47" y="93"/>
                  </a:cubicBezTo>
                  <a:cubicBezTo>
                    <a:pt x="51" y="93"/>
                    <a:pt x="54" y="91"/>
                    <a:pt x="58" y="87"/>
                  </a:cubicBezTo>
                  <a:cubicBezTo>
                    <a:pt x="60" y="89"/>
                    <a:pt x="60" y="89"/>
                    <a:pt x="60" y="89"/>
                  </a:cubicBezTo>
                  <a:cubicBezTo>
                    <a:pt x="55" y="98"/>
                    <a:pt x="48" y="102"/>
                    <a:pt x="37" y="102"/>
                  </a:cubicBezTo>
                  <a:cubicBezTo>
                    <a:pt x="24" y="102"/>
                    <a:pt x="13" y="96"/>
                    <a:pt x="13" y="79"/>
                  </a:cubicBezTo>
                  <a:lnTo>
                    <a:pt x="13" y="33"/>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6" name="Freeform 64"/>
            <p:cNvSpPr>
              <a:spLocks/>
            </p:cNvSpPr>
            <p:nvPr/>
          </p:nvSpPr>
          <p:spPr bwMode="gray">
            <a:xfrm>
              <a:off x="7807326" y="3297238"/>
              <a:ext cx="365125" cy="290513"/>
            </a:xfrm>
            <a:custGeom>
              <a:avLst/>
              <a:gdLst>
                <a:gd name="T0" fmla="*/ 12 w 97"/>
                <a:gd name="T1" fmla="*/ 18 h 77"/>
                <a:gd name="T2" fmla="*/ 0 w 97"/>
                <a:gd name="T3" fmla="*/ 6 h 77"/>
                <a:gd name="T4" fmla="*/ 0 w 97"/>
                <a:gd name="T5" fmla="*/ 3 h 77"/>
                <a:gd name="T6" fmla="*/ 30 w 97"/>
                <a:gd name="T7" fmla="*/ 0 h 77"/>
                <a:gd name="T8" fmla="*/ 33 w 97"/>
                <a:gd name="T9" fmla="*/ 0 h 77"/>
                <a:gd name="T10" fmla="*/ 33 w 97"/>
                <a:gd name="T11" fmla="*/ 53 h 77"/>
                <a:gd name="T12" fmla="*/ 46 w 97"/>
                <a:gd name="T13" fmla="*/ 65 h 77"/>
                <a:gd name="T14" fmla="*/ 64 w 97"/>
                <a:gd name="T15" fmla="*/ 52 h 77"/>
                <a:gd name="T16" fmla="*/ 64 w 97"/>
                <a:gd name="T17" fmla="*/ 17 h 77"/>
                <a:gd name="T18" fmla="*/ 53 w 97"/>
                <a:gd name="T19" fmla="*/ 6 h 77"/>
                <a:gd name="T20" fmla="*/ 53 w 97"/>
                <a:gd name="T21" fmla="*/ 3 h 77"/>
                <a:gd name="T22" fmla="*/ 82 w 97"/>
                <a:gd name="T23" fmla="*/ 0 h 77"/>
                <a:gd name="T24" fmla="*/ 86 w 97"/>
                <a:gd name="T25" fmla="*/ 0 h 77"/>
                <a:gd name="T26" fmla="*/ 86 w 97"/>
                <a:gd name="T27" fmla="*/ 57 h 77"/>
                <a:gd name="T28" fmla="*/ 97 w 97"/>
                <a:gd name="T29" fmla="*/ 71 h 77"/>
                <a:gd name="T30" fmla="*/ 97 w 97"/>
                <a:gd name="T31" fmla="*/ 74 h 77"/>
                <a:gd name="T32" fmla="*/ 64 w 97"/>
                <a:gd name="T33" fmla="*/ 77 h 77"/>
                <a:gd name="T34" fmla="*/ 64 w 97"/>
                <a:gd name="T35" fmla="*/ 60 h 77"/>
                <a:gd name="T36" fmla="*/ 64 w 97"/>
                <a:gd name="T37" fmla="*/ 60 h 77"/>
                <a:gd name="T38" fmla="*/ 35 w 97"/>
                <a:gd name="T39" fmla="*/ 77 h 77"/>
                <a:gd name="T40" fmla="*/ 12 w 97"/>
                <a:gd name="T41" fmla="*/ 55 h 77"/>
                <a:gd name="T42" fmla="*/ 12 w 97"/>
                <a:gd name="T43" fmla="*/ 1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77">
                  <a:moveTo>
                    <a:pt x="12" y="18"/>
                  </a:moveTo>
                  <a:cubicBezTo>
                    <a:pt x="12" y="10"/>
                    <a:pt x="9" y="7"/>
                    <a:pt x="0" y="6"/>
                  </a:cubicBezTo>
                  <a:cubicBezTo>
                    <a:pt x="0" y="3"/>
                    <a:pt x="0" y="3"/>
                    <a:pt x="0" y="3"/>
                  </a:cubicBezTo>
                  <a:cubicBezTo>
                    <a:pt x="30" y="0"/>
                    <a:pt x="30" y="0"/>
                    <a:pt x="30" y="0"/>
                  </a:cubicBezTo>
                  <a:cubicBezTo>
                    <a:pt x="33" y="0"/>
                    <a:pt x="33" y="0"/>
                    <a:pt x="33" y="0"/>
                  </a:cubicBezTo>
                  <a:cubicBezTo>
                    <a:pt x="33" y="53"/>
                    <a:pt x="33" y="53"/>
                    <a:pt x="33" y="53"/>
                  </a:cubicBezTo>
                  <a:cubicBezTo>
                    <a:pt x="33" y="61"/>
                    <a:pt x="39" y="65"/>
                    <a:pt x="46" y="65"/>
                  </a:cubicBezTo>
                  <a:cubicBezTo>
                    <a:pt x="54" y="65"/>
                    <a:pt x="58" y="62"/>
                    <a:pt x="64" y="52"/>
                  </a:cubicBezTo>
                  <a:cubicBezTo>
                    <a:pt x="64" y="17"/>
                    <a:pt x="64" y="17"/>
                    <a:pt x="64" y="17"/>
                  </a:cubicBezTo>
                  <a:cubicBezTo>
                    <a:pt x="64" y="11"/>
                    <a:pt x="60" y="7"/>
                    <a:pt x="53" y="6"/>
                  </a:cubicBezTo>
                  <a:cubicBezTo>
                    <a:pt x="53" y="3"/>
                    <a:pt x="53" y="3"/>
                    <a:pt x="53" y="3"/>
                  </a:cubicBezTo>
                  <a:cubicBezTo>
                    <a:pt x="82" y="0"/>
                    <a:pt x="82" y="0"/>
                    <a:pt x="82" y="0"/>
                  </a:cubicBezTo>
                  <a:cubicBezTo>
                    <a:pt x="86" y="0"/>
                    <a:pt x="86" y="0"/>
                    <a:pt x="86" y="0"/>
                  </a:cubicBezTo>
                  <a:cubicBezTo>
                    <a:pt x="86" y="57"/>
                    <a:pt x="86" y="57"/>
                    <a:pt x="86" y="57"/>
                  </a:cubicBezTo>
                  <a:cubicBezTo>
                    <a:pt x="86" y="66"/>
                    <a:pt x="88" y="69"/>
                    <a:pt x="97" y="71"/>
                  </a:cubicBezTo>
                  <a:cubicBezTo>
                    <a:pt x="97" y="74"/>
                    <a:pt x="97" y="74"/>
                    <a:pt x="97" y="74"/>
                  </a:cubicBezTo>
                  <a:cubicBezTo>
                    <a:pt x="64" y="77"/>
                    <a:pt x="64" y="77"/>
                    <a:pt x="64" y="77"/>
                  </a:cubicBezTo>
                  <a:cubicBezTo>
                    <a:pt x="64" y="60"/>
                    <a:pt x="64" y="60"/>
                    <a:pt x="64" y="60"/>
                  </a:cubicBezTo>
                  <a:cubicBezTo>
                    <a:pt x="64" y="60"/>
                    <a:pt x="64" y="60"/>
                    <a:pt x="64" y="60"/>
                  </a:cubicBezTo>
                  <a:cubicBezTo>
                    <a:pt x="56" y="72"/>
                    <a:pt x="47" y="77"/>
                    <a:pt x="35" y="77"/>
                  </a:cubicBezTo>
                  <a:cubicBezTo>
                    <a:pt x="21" y="77"/>
                    <a:pt x="12" y="69"/>
                    <a:pt x="12" y="55"/>
                  </a:cubicBezTo>
                  <a:lnTo>
                    <a:pt x="12" y="18"/>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7" name="Freeform 65"/>
            <p:cNvSpPr>
              <a:spLocks noEditPoints="1"/>
            </p:cNvSpPr>
            <p:nvPr/>
          </p:nvSpPr>
          <p:spPr bwMode="gray">
            <a:xfrm>
              <a:off x="8183563" y="3297238"/>
              <a:ext cx="304800" cy="290513"/>
            </a:xfrm>
            <a:custGeom>
              <a:avLst/>
              <a:gdLst>
                <a:gd name="T0" fmla="*/ 46 w 81"/>
                <a:gd name="T1" fmla="*/ 62 h 77"/>
                <a:gd name="T2" fmla="*/ 33 w 81"/>
                <a:gd name="T3" fmla="*/ 69 h 77"/>
                <a:gd name="T4" fmla="*/ 23 w 81"/>
                <a:gd name="T5" fmla="*/ 56 h 77"/>
                <a:gd name="T6" fmla="*/ 46 w 81"/>
                <a:gd name="T7" fmla="*/ 35 h 77"/>
                <a:gd name="T8" fmla="*/ 46 w 81"/>
                <a:gd name="T9" fmla="*/ 62 h 77"/>
                <a:gd name="T10" fmla="*/ 68 w 81"/>
                <a:gd name="T11" fmla="*/ 27 h 77"/>
                <a:gd name="T12" fmla="*/ 36 w 81"/>
                <a:gd name="T13" fmla="*/ 0 h 77"/>
                <a:gd name="T14" fmla="*/ 4 w 81"/>
                <a:gd name="T15" fmla="*/ 24 h 77"/>
                <a:gd name="T16" fmla="*/ 7 w 81"/>
                <a:gd name="T17" fmla="*/ 24 h 77"/>
                <a:gd name="T18" fmla="*/ 28 w 81"/>
                <a:gd name="T19" fmla="*/ 12 h 77"/>
                <a:gd name="T20" fmla="*/ 46 w 81"/>
                <a:gd name="T21" fmla="*/ 31 h 77"/>
                <a:gd name="T22" fmla="*/ 0 w 81"/>
                <a:gd name="T23" fmla="*/ 58 h 77"/>
                <a:gd name="T24" fmla="*/ 22 w 81"/>
                <a:gd name="T25" fmla="*/ 77 h 77"/>
                <a:gd name="T26" fmla="*/ 44 w 81"/>
                <a:gd name="T27" fmla="*/ 69 h 77"/>
                <a:gd name="T28" fmla="*/ 46 w 81"/>
                <a:gd name="T29" fmla="*/ 67 h 77"/>
                <a:gd name="T30" fmla="*/ 63 w 81"/>
                <a:gd name="T31" fmla="*/ 77 h 77"/>
                <a:gd name="T32" fmla="*/ 81 w 81"/>
                <a:gd name="T33" fmla="*/ 63 h 77"/>
                <a:gd name="T34" fmla="*/ 78 w 81"/>
                <a:gd name="T35" fmla="*/ 63 h 77"/>
                <a:gd name="T36" fmla="*/ 72 w 81"/>
                <a:gd name="T37" fmla="*/ 70 h 77"/>
                <a:gd name="T38" fmla="*/ 68 w 81"/>
                <a:gd name="T39" fmla="*/ 60 h 77"/>
                <a:gd name="T40" fmla="*/ 68 w 81"/>
                <a:gd name="T41" fmla="*/ 2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77">
                  <a:moveTo>
                    <a:pt x="46" y="62"/>
                  </a:moveTo>
                  <a:cubicBezTo>
                    <a:pt x="41" y="67"/>
                    <a:pt x="37" y="69"/>
                    <a:pt x="33" y="69"/>
                  </a:cubicBezTo>
                  <a:cubicBezTo>
                    <a:pt x="27" y="69"/>
                    <a:pt x="23" y="64"/>
                    <a:pt x="23" y="56"/>
                  </a:cubicBezTo>
                  <a:cubicBezTo>
                    <a:pt x="23" y="47"/>
                    <a:pt x="28" y="42"/>
                    <a:pt x="46" y="35"/>
                  </a:cubicBezTo>
                  <a:lnTo>
                    <a:pt x="46" y="62"/>
                  </a:lnTo>
                  <a:close/>
                  <a:moveTo>
                    <a:pt x="68" y="27"/>
                  </a:moveTo>
                  <a:cubicBezTo>
                    <a:pt x="68" y="7"/>
                    <a:pt x="52" y="0"/>
                    <a:pt x="36" y="0"/>
                  </a:cubicBezTo>
                  <a:cubicBezTo>
                    <a:pt x="19" y="0"/>
                    <a:pt x="8" y="9"/>
                    <a:pt x="4" y="24"/>
                  </a:cubicBezTo>
                  <a:cubicBezTo>
                    <a:pt x="7" y="24"/>
                    <a:pt x="7" y="24"/>
                    <a:pt x="7" y="24"/>
                  </a:cubicBezTo>
                  <a:cubicBezTo>
                    <a:pt x="12" y="16"/>
                    <a:pt x="19" y="12"/>
                    <a:pt x="28" y="12"/>
                  </a:cubicBezTo>
                  <a:cubicBezTo>
                    <a:pt x="41" y="12"/>
                    <a:pt x="46" y="18"/>
                    <a:pt x="46" y="31"/>
                  </a:cubicBezTo>
                  <a:cubicBezTo>
                    <a:pt x="29" y="37"/>
                    <a:pt x="0" y="39"/>
                    <a:pt x="0" y="58"/>
                  </a:cubicBezTo>
                  <a:cubicBezTo>
                    <a:pt x="0" y="69"/>
                    <a:pt x="10" y="77"/>
                    <a:pt x="22" y="77"/>
                  </a:cubicBezTo>
                  <a:cubicBezTo>
                    <a:pt x="31" y="77"/>
                    <a:pt x="37" y="75"/>
                    <a:pt x="44" y="69"/>
                  </a:cubicBezTo>
                  <a:cubicBezTo>
                    <a:pt x="46" y="67"/>
                    <a:pt x="46" y="67"/>
                    <a:pt x="46" y="67"/>
                  </a:cubicBezTo>
                  <a:cubicBezTo>
                    <a:pt x="50" y="74"/>
                    <a:pt x="55" y="77"/>
                    <a:pt x="63" y="77"/>
                  </a:cubicBezTo>
                  <a:cubicBezTo>
                    <a:pt x="74" y="77"/>
                    <a:pt x="80" y="72"/>
                    <a:pt x="81" y="63"/>
                  </a:cubicBezTo>
                  <a:cubicBezTo>
                    <a:pt x="78" y="63"/>
                    <a:pt x="78" y="63"/>
                    <a:pt x="78" y="63"/>
                  </a:cubicBezTo>
                  <a:cubicBezTo>
                    <a:pt x="77" y="68"/>
                    <a:pt x="75" y="70"/>
                    <a:pt x="72" y="70"/>
                  </a:cubicBezTo>
                  <a:cubicBezTo>
                    <a:pt x="69" y="70"/>
                    <a:pt x="68" y="67"/>
                    <a:pt x="68" y="60"/>
                  </a:cubicBezTo>
                  <a:lnTo>
                    <a:pt x="68" y="27"/>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8" name="Freeform 66"/>
            <p:cNvSpPr>
              <a:spLocks/>
            </p:cNvSpPr>
            <p:nvPr/>
          </p:nvSpPr>
          <p:spPr bwMode="gray">
            <a:xfrm>
              <a:off x="8491538" y="3125788"/>
              <a:ext cx="180975" cy="450850"/>
            </a:xfrm>
            <a:custGeom>
              <a:avLst/>
              <a:gdLst>
                <a:gd name="T0" fmla="*/ 14 w 48"/>
                <a:gd name="T1" fmla="*/ 20 h 119"/>
                <a:gd name="T2" fmla="*/ 0 w 48"/>
                <a:gd name="T3" fmla="*/ 6 h 119"/>
                <a:gd name="T4" fmla="*/ 0 w 48"/>
                <a:gd name="T5" fmla="*/ 3 h 119"/>
                <a:gd name="T6" fmla="*/ 32 w 48"/>
                <a:gd name="T7" fmla="*/ 0 h 119"/>
                <a:gd name="T8" fmla="*/ 35 w 48"/>
                <a:gd name="T9" fmla="*/ 0 h 119"/>
                <a:gd name="T10" fmla="*/ 35 w 48"/>
                <a:gd name="T11" fmla="*/ 102 h 119"/>
                <a:gd name="T12" fmla="*/ 48 w 48"/>
                <a:gd name="T13" fmla="*/ 116 h 119"/>
                <a:gd name="T14" fmla="*/ 48 w 48"/>
                <a:gd name="T15" fmla="*/ 119 h 119"/>
                <a:gd name="T16" fmla="*/ 0 w 48"/>
                <a:gd name="T17" fmla="*/ 119 h 119"/>
                <a:gd name="T18" fmla="*/ 0 w 48"/>
                <a:gd name="T19" fmla="*/ 116 h 119"/>
                <a:gd name="T20" fmla="*/ 14 w 48"/>
                <a:gd name="T21" fmla="*/ 102 h 119"/>
                <a:gd name="T22" fmla="*/ 14 w 48"/>
                <a:gd name="T23" fmla="*/ 2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119">
                  <a:moveTo>
                    <a:pt x="14" y="20"/>
                  </a:moveTo>
                  <a:cubicBezTo>
                    <a:pt x="14" y="10"/>
                    <a:pt x="10" y="6"/>
                    <a:pt x="0" y="6"/>
                  </a:cubicBezTo>
                  <a:cubicBezTo>
                    <a:pt x="0" y="3"/>
                    <a:pt x="0" y="3"/>
                    <a:pt x="0" y="3"/>
                  </a:cubicBezTo>
                  <a:cubicBezTo>
                    <a:pt x="32" y="0"/>
                    <a:pt x="32" y="0"/>
                    <a:pt x="32" y="0"/>
                  </a:cubicBezTo>
                  <a:cubicBezTo>
                    <a:pt x="35" y="0"/>
                    <a:pt x="35" y="0"/>
                    <a:pt x="35" y="0"/>
                  </a:cubicBezTo>
                  <a:cubicBezTo>
                    <a:pt x="35" y="102"/>
                    <a:pt x="35" y="102"/>
                    <a:pt x="35" y="102"/>
                  </a:cubicBezTo>
                  <a:cubicBezTo>
                    <a:pt x="35" y="111"/>
                    <a:pt x="37" y="114"/>
                    <a:pt x="48" y="116"/>
                  </a:cubicBezTo>
                  <a:cubicBezTo>
                    <a:pt x="48" y="119"/>
                    <a:pt x="48" y="119"/>
                    <a:pt x="48" y="119"/>
                  </a:cubicBezTo>
                  <a:cubicBezTo>
                    <a:pt x="0" y="119"/>
                    <a:pt x="0" y="119"/>
                    <a:pt x="0" y="119"/>
                  </a:cubicBezTo>
                  <a:cubicBezTo>
                    <a:pt x="0" y="116"/>
                    <a:pt x="0" y="116"/>
                    <a:pt x="0" y="116"/>
                  </a:cubicBezTo>
                  <a:cubicBezTo>
                    <a:pt x="11" y="114"/>
                    <a:pt x="14" y="111"/>
                    <a:pt x="14" y="102"/>
                  </a:cubicBezTo>
                  <a:lnTo>
                    <a:pt x="14" y="20"/>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9" name="Freeform 67"/>
            <p:cNvSpPr>
              <a:spLocks/>
            </p:cNvSpPr>
            <p:nvPr/>
          </p:nvSpPr>
          <p:spPr bwMode="gray">
            <a:xfrm>
              <a:off x="3387726" y="2736850"/>
              <a:ext cx="981075" cy="1308100"/>
            </a:xfrm>
            <a:custGeom>
              <a:avLst/>
              <a:gdLst>
                <a:gd name="T0" fmla="*/ 258 w 261"/>
                <a:gd name="T1" fmla="*/ 146 h 346"/>
                <a:gd name="T2" fmla="*/ 215 w 261"/>
                <a:gd name="T3" fmla="*/ 141 h 346"/>
                <a:gd name="T4" fmla="*/ 226 w 261"/>
                <a:gd name="T5" fmla="*/ 107 h 346"/>
                <a:gd name="T6" fmla="*/ 203 w 261"/>
                <a:gd name="T7" fmla="*/ 125 h 346"/>
                <a:gd name="T8" fmla="*/ 164 w 261"/>
                <a:gd name="T9" fmla="*/ 101 h 346"/>
                <a:gd name="T10" fmla="*/ 156 w 261"/>
                <a:gd name="T11" fmla="*/ 75 h 346"/>
                <a:gd name="T12" fmla="*/ 150 w 261"/>
                <a:gd name="T13" fmla="*/ 98 h 346"/>
                <a:gd name="T14" fmla="*/ 98 w 261"/>
                <a:gd name="T15" fmla="*/ 105 h 346"/>
                <a:gd name="T16" fmla="*/ 82 w 261"/>
                <a:gd name="T17" fmla="*/ 115 h 346"/>
                <a:gd name="T18" fmla="*/ 82 w 261"/>
                <a:gd name="T19" fmla="*/ 79 h 346"/>
                <a:gd name="T20" fmla="*/ 78 w 261"/>
                <a:gd name="T21" fmla="*/ 53 h 346"/>
                <a:gd name="T22" fmla="*/ 76 w 261"/>
                <a:gd name="T23" fmla="*/ 45 h 346"/>
                <a:gd name="T24" fmla="*/ 71 w 261"/>
                <a:gd name="T25" fmla="*/ 42 h 346"/>
                <a:gd name="T26" fmla="*/ 98 w 261"/>
                <a:gd name="T27" fmla="*/ 16 h 346"/>
                <a:gd name="T28" fmla="*/ 83 w 261"/>
                <a:gd name="T29" fmla="*/ 9 h 346"/>
                <a:gd name="T30" fmla="*/ 68 w 261"/>
                <a:gd name="T31" fmla="*/ 0 h 346"/>
                <a:gd name="T32" fmla="*/ 40 w 261"/>
                <a:gd name="T33" fmla="*/ 3 h 346"/>
                <a:gd name="T34" fmla="*/ 19 w 261"/>
                <a:gd name="T35" fmla="*/ 40 h 346"/>
                <a:gd name="T36" fmla="*/ 6 w 261"/>
                <a:gd name="T37" fmla="*/ 45 h 346"/>
                <a:gd name="T38" fmla="*/ 1 w 261"/>
                <a:gd name="T39" fmla="*/ 69 h 346"/>
                <a:gd name="T40" fmla="*/ 13 w 261"/>
                <a:gd name="T41" fmla="*/ 99 h 346"/>
                <a:gd name="T42" fmla="*/ 16 w 261"/>
                <a:gd name="T43" fmla="*/ 108 h 346"/>
                <a:gd name="T44" fmla="*/ 24 w 261"/>
                <a:gd name="T45" fmla="*/ 124 h 346"/>
                <a:gd name="T46" fmla="*/ 28 w 261"/>
                <a:gd name="T47" fmla="*/ 137 h 346"/>
                <a:gd name="T48" fmla="*/ 34 w 261"/>
                <a:gd name="T49" fmla="*/ 146 h 346"/>
                <a:gd name="T50" fmla="*/ 47 w 261"/>
                <a:gd name="T51" fmla="*/ 148 h 346"/>
                <a:gd name="T52" fmla="*/ 37 w 261"/>
                <a:gd name="T53" fmla="*/ 229 h 346"/>
                <a:gd name="T54" fmla="*/ 73 w 261"/>
                <a:gd name="T55" fmla="*/ 333 h 346"/>
                <a:gd name="T56" fmla="*/ 96 w 261"/>
                <a:gd name="T57" fmla="*/ 311 h 346"/>
                <a:gd name="T58" fmla="*/ 121 w 261"/>
                <a:gd name="T59" fmla="*/ 288 h 346"/>
                <a:gd name="T60" fmla="*/ 123 w 261"/>
                <a:gd name="T61" fmla="*/ 296 h 346"/>
                <a:gd name="T62" fmla="*/ 94 w 261"/>
                <a:gd name="T63" fmla="*/ 346 h 346"/>
                <a:gd name="T64" fmla="*/ 235 w 261"/>
                <a:gd name="T65" fmla="*/ 259 h 346"/>
                <a:gd name="T66" fmla="*/ 231 w 261"/>
                <a:gd name="T67" fmla="*/ 181 h 346"/>
                <a:gd name="T68" fmla="*/ 261 w 261"/>
                <a:gd name="T69" fmla="*/ 14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1" h="346">
                  <a:moveTo>
                    <a:pt x="261" y="146"/>
                  </a:moveTo>
                  <a:cubicBezTo>
                    <a:pt x="260" y="145"/>
                    <a:pt x="258" y="146"/>
                    <a:pt x="258" y="146"/>
                  </a:cubicBezTo>
                  <a:cubicBezTo>
                    <a:pt x="224" y="158"/>
                    <a:pt x="224" y="158"/>
                    <a:pt x="224" y="158"/>
                  </a:cubicBezTo>
                  <a:cubicBezTo>
                    <a:pt x="222" y="152"/>
                    <a:pt x="219" y="146"/>
                    <a:pt x="215" y="141"/>
                  </a:cubicBezTo>
                  <a:cubicBezTo>
                    <a:pt x="226" y="111"/>
                    <a:pt x="226" y="111"/>
                    <a:pt x="226" y="111"/>
                  </a:cubicBezTo>
                  <a:cubicBezTo>
                    <a:pt x="226" y="111"/>
                    <a:pt x="227" y="108"/>
                    <a:pt x="226" y="107"/>
                  </a:cubicBezTo>
                  <a:cubicBezTo>
                    <a:pt x="225" y="107"/>
                    <a:pt x="223" y="109"/>
                    <a:pt x="223" y="109"/>
                  </a:cubicBezTo>
                  <a:cubicBezTo>
                    <a:pt x="203" y="125"/>
                    <a:pt x="203" y="125"/>
                    <a:pt x="203" y="125"/>
                  </a:cubicBezTo>
                  <a:cubicBezTo>
                    <a:pt x="196" y="117"/>
                    <a:pt x="187" y="110"/>
                    <a:pt x="176" y="105"/>
                  </a:cubicBezTo>
                  <a:cubicBezTo>
                    <a:pt x="173" y="104"/>
                    <a:pt x="169" y="102"/>
                    <a:pt x="164" y="101"/>
                  </a:cubicBezTo>
                  <a:cubicBezTo>
                    <a:pt x="158" y="78"/>
                    <a:pt x="158" y="78"/>
                    <a:pt x="158" y="78"/>
                  </a:cubicBezTo>
                  <a:cubicBezTo>
                    <a:pt x="158" y="78"/>
                    <a:pt x="158" y="75"/>
                    <a:pt x="156" y="75"/>
                  </a:cubicBezTo>
                  <a:cubicBezTo>
                    <a:pt x="155" y="75"/>
                    <a:pt x="154" y="77"/>
                    <a:pt x="154" y="77"/>
                  </a:cubicBezTo>
                  <a:cubicBezTo>
                    <a:pt x="150" y="98"/>
                    <a:pt x="150" y="98"/>
                    <a:pt x="150" y="98"/>
                  </a:cubicBezTo>
                  <a:cubicBezTo>
                    <a:pt x="146" y="98"/>
                    <a:pt x="142" y="97"/>
                    <a:pt x="137" y="97"/>
                  </a:cubicBezTo>
                  <a:cubicBezTo>
                    <a:pt x="122" y="97"/>
                    <a:pt x="109" y="100"/>
                    <a:pt x="98" y="105"/>
                  </a:cubicBezTo>
                  <a:cubicBezTo>
                    <a:pt x="93" y="107"/>
                    <a:pt x="89" y="110"/>
                    <a:pt x="84" y="113"/>
                  </a:cubicBezTo>
                  <a:cubicBezTo>
                    <a:pt x="84" y="113"/>
                    <a:pt x="83" y="114"/>
                    <a:pt x="82" y="115"/>
                  </a:cubicBezTo>
                  <a:cubicBezTo>
                    <a:pt x="78" y="104"/>
                    <a:pt x="75" y="96"/>
                    <a:pt x="74" y="93"/>
                  </a:cubicBezTo>
                  <a:cubicBezTo>
                    <a:pt x="77" y="91"/>
                    <a:pt x="81" y="84"/>
                    <a:pt x="82" y="79"/>
                  </a:cubicBezTo>
                  <a:cubicBezTo>
                    <a:pt x="84" y="72"/>
                    <a:pt x="84" y="68"/>
                    <a:pt x="82" y="63"/>
                  </a:cubicBezTo>
                  <a:cubicBezTo>
                    <a:pt x="81" y="59"/>
                    <a:pt x="78" y="55"/>
                    <a:pt x="78" y="53"/>
                  </a:cubicBezTo>
                  <a:cubicBezTo>
                    <a:pt x="79" y="51"/>
                    <a:pt x="79" y="50"/>
                    <a:pt x="80" y="49"/>
                  </a:cubicBezTo>
                  <a:cubicBezTo>
                    <a:pt x="80" y="46"/>
                    <a:pt x="78" y="45"/>
                    <a:pt x="76" y="45"/>
                  </a:cubicBezTo>
                  <a:cubicBezTo>
                    <a:pt x="74" y="45"/>
                    <a:pt x="73" y="45"/>
                    <a:pt x="71" y="45"/>
                  </a:cubicBezTo>
                  <a:cubicBezTo>
                    <a:pt x="71" y="45"/>
                    <a:pt x="70" y="45"/>
                    <a:pt x="71" y="42"/>
                  </a:cubicBezTo>
                  <a:cubicBezTo>
                    <a:pt x="72" y="38"/>
                    <a:pt x="79" y="36"/>
                    <a:pt x="86" y="34"/>
                  </a:cubicBezTo>
                  <a:cubicBezTo>
                    <a:pt x="94" y="31"/>
                    <a:pt x="98" y="25"/>
                    <a:pt x="98" y="16"/>
                  </a:cubicBezTo>
                  <a:cubicBezTo>
                    <a:pt x="99" y="9"/>
                    <a:pt x="95" y="4"/>
                    <a:pt x="90" y="2"/>
                  </a:cubicBezTo>
                  <a:cubicBezTo>
                    <a:pt x="89" y="4"/>
                    <a:pt x="85" y="8"/>
                    <a:pt x="83" y="9"/>
                  </a:cubicBezTo>
                  <a:cubicBezTo>
                    <a:pt x="80" y="11"/>
                    <a:pt x="76" y="11"/>
                    <a:pt x="74" y="11"/>
                  </a:cubicBezTo>
                  <a:cubicBezTo>
                    <a:pt x="74" y="6"/>
                    <a:pt x="72" y="2"/>
                    <a:pt x="68" y="0"/>
                  </a:cubicBezTo>
                  <a:cubicBezTo>
                    <a:pt x="67" y="2"/>
                    <a:pt x="63" y="5"/>
                    <a:pt x="56" y="5"/>
                  </a:cubicBezTo>
                  <a:cubicBezTo>
                    <a:pt x="50" y="5"/>
                    <a:pt x="49" y="3"/>
                    <a:pt x="40" y="3"/>
                  </a:cubicBezTo>
                  <a:cubicBezTo>
                    <a:pt x="27" y="3"/>
                    <a:pt x="16" y="11"/>
                    <a:pt x="15" y="23"/>
                  </a:cubicBezTo>
                  <a:cubicBezTo>
                    <a:pt x="14" y="30"/>
                    <a:pt x="17" y="36"/>
                    <a:pt x="19" y="40"/>
                  </a:cubicBezTo>
                  <a:cubicBezTo>
                    <a:pt x="17" y="41"/>
                    <a:pt x="14" y="45"/>
                    <a:pt x="13" y="46"/>
                  </a:cubicBezTo>
                  <a:cubicBezTo>
                    <a:pt x="12" y="45"/>
                    <a:pt x="9" y="43"/>
                    <a:pt x="6" y="45"/>
                  </a:cubicBezTo>
                  <a:cubicBezTo>
                    <a:pt x="7" y="47"/>
                    <a:pt x="7" y="49"/>
                    <a:pt x="7" y="51"/>
                  </a:cubicBezTo>
                  <a:cubicBezTo>
                    <a:pt x="6" y="53"/>
                    <a:pt x="1" y="62"/>
                    <a:pt x="1" y="69"/>
                  </a:cubicBezTo>
                  <a:cubicBezTo>
                    <a:pt x="0" y="82"/>
                    <a:pt x="7" y="91"/>
                    <a:pt x="13" y="93"/>
                  </a:cubicBezTo>
                  <a:cubicBezTo>
                    <a:pt x="12" y="95"/>
                    <a:pt x="12" y="97"/>
                    <a:pt x="13" y="99"/>
                  </a:cubicBezTo>
                  <a:cubicBezTo>
                    <a:pt x="13" y="100"/>
                    <a:pt x="14" y="101"/>
                    <a:pt x="17" y="101"/>
                  </a:cubicBezTo>
                  <a:cubicBezTo>
                    <a:pt x="16" y="103"/>
                    <a:pt x="15" y="105"/>
                    <a:pt x="16" y="108"/>
                  </a:cubicBezTo>
                  <a:cubicBezTo>
                    <a:pt x="17" y="111"/>
                    <a:pt x="20" y="115"/>
                    <a:pt x="23" y="115"/>
                  </a:cubicBezTo>
                  <a:cubicBezTo>
                    <a:pt x="23" y="117"/>
                    <a:pt x="24" y="122"/>
                    <a:pt x="24" y="124"/>
                  </a:cubicBezTo>
                  <a:cubicBezTo>
                    <a:pt x="23" y="126"/>
                    <a:pt x="22" y="128"/>
                    <a:pt x="23" y="131"/>
                  </a:cubicBezTo>
                  <a:cubicBezTo>
                    <a:pt x="23" y="134"/>
                    <a:pt x="25" y="137"/>
                    <a:pt x="28" y="137"/>
                  </a:cubicBezTo>
                  <a:cubicBezTo>
                    <a:pt x="28" y="139"/>
                    <a:pt x="29" y="141"/>
                    <a:pt x="30" y="142"/>
                  </a:cubicBezTo>
                  <a:cubicBezTo>
                    <a:pt x="31" y="143"/>
                    <a:pt x="32" y="144"/>
                    <a:pt x="34" y="146"/>
                  </a:cubicBezTo>
                  <a:cubicBezTo>
                    <a:pt x="36" y="147"/>
                    <a:pt x="38" y="148"/>
                    <a:pt x="41" y="148"/>
                  </a:cubicBezTo>
                  <a:cubicBezTo>
                    <a:pt x="43" y="148"/>
                    <a:pt x="46" y="148"/>
                    <a:pt x="47" y="148"/>
                  </a:cubicBezTo>
                  <a:cubicBezTo>
                    <a:pt x="47" y="149"/>
                    <a:pt x="47" y="156"/>
                    <a:pt x="48" y="164"/>
                  </a:cubicBezTo>
                  <a:cubicBezTo>
                    <a:pt x="41" y="183"/>
                    <a:pt x="37" y="205"/>
                    <a:pt x="37" y="229"/>
                  </a:cubicBezTo>
                  <a:cubicBezTo>
                    <a:pt x="37" y="229"/>
                    <a:pt x="37" y="229"/>
                    <a:pt x="37" y="229"/>
                  </a:cubicBezTo>
                  <a:cubicBezTo>
                    <a:pt x="37" y="271"/>
                    <a:pt x="50" y="309"/>
                    <a:pt x="73" y="333"/>
                  </a:cubicBezTo>
                  <a:cubicBezTo>
                    <a:pt x="73" y="333"/>
                    <a:pt x="74" y="335"/>
                    <a:pt x="78" y="338"/>
                  </a:cubicBezTo>
                  <a:cubicBezTo>
                    <a:pt x="78" y="338"/>
                    <a:pt x="85" y="325"/>
                    <a:pt x="96" y="311"/>
                  </a:cubicBezTo>
                  <a:cubicBezTo>
                    <a:pt x="99" y="308"/>
                    <a:pt x="102" y="304"/>
                    <a:pt x="105" y="301"/>
                  </a:cubicBezTo>
                  <a:cubicBezTo>
                    <a:pt x="111" y="296"/>
                    <a:pt x="116" y="292"/>
                    <a:pt x="121" y="288"/>
                  </a:cubicBezTo>
                  <a:cubicBezTo>
                    <a:pt x="135" y="278"/>
                    <a:pt x="152" y="271"/>
                    <a:pt x="167" y="268"/>
                  </a:cubicBezTo>
                  <a:cubicBezTo>
                    <a:pt x="150" y="277"/>
                    <a:pt x="140" y="282"/>
                    <a:pt x="123" y="296"/>
                  </a:cubicBezTo>
                  <a:cubicBezTo>
                    <a:pt x="113" y="305"/>
                    <a:pt x="96" y="320"/>
                    <a:pt x="85" y="342"/>
                  </a:cubicBezTo>
                  <a:cubicBezTo>
                    <a:pt x="87" y="344"/>
                    <a:pt x="91" y="346"/>
                    <a:pt x="94" y="346"/>
                  </a:cubicBezTo>
                  <a:cubicBezTo>
                    <a:pt x="97" y="343"/>
                    <a:pt x="109" y="321"/>
                    <a:pt x="128" y="303"/>
                  </a:cubicBezTo>
                  <a:cubicBezTo>
                    <a:pt x="166" y="267"/>
                    <a:pt x="211" y="259"/>
                    <a:pt x="235" y="259"/>
                  </a:cubicBezTo>
                  <a:cubicBezTo>
                    <a:pt x="236" y="249"/>
                    <a:pt x="237" y="239"/>
                    <a:pt x="237" y="229"/>
                  </a:cubicBezTo>
                  <a:cubicBezTo>
                    <a:pt x="237" y="212"/>
                    <a:pt x="235" y="195"/>
                    <a:pt x="231" y="181"/>
                  </a:cubicBezTo>
                  <a:cubicBezTo>
                    <a:pt x="259" y="149"/>
                    <a:pt x="259" y="149"/>
                    <a:pt x="259" y="149"/>
                  </a:cubicBezTo>
                  <a:cubicBezTo>
                    <a:pt x="259" y="149"/>
                    <a:pt x="261" y="147"/>
                    <a:pt x="261" y="146"/>
                  </a:cubicBezTo>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60" name="Freeform 68"/>
            <p:cNvSpPr>
              <a:spLocks/>
            </p:cNvSpPr>
            <p:nvPr/>
          </p:nvSpPr>
          <p:spPr bwMode="gray">
            <a:xfrm>
              <a:off x="3505201" y="3119438"/>
              <a:ext cx="82550" cy="117475"/>
            </a:xfrm>
            <a:custGeom>
              <a:avLst/>
              <a:gdLst>
                <a:gd name="T0" fmla="*/ 20 w 22"/>
                <a:gd name="T1" fmla="*/ 31 h 31"/>
                <a:gd name="T2" fmla="*/ 11 w 22"/>
                <a:gd name="T3" fmla="*/ 28 h 31"/>
                <a:gd name="T4" fmla="*/ 1 w 22"/>
                <a:gd name="T5" fmla="*/ 31 h 31"/>
                <a:gd name="T6" fmla="*/ 0 w 22"/>
                <a:gd name="T7" fmla="*/ 26 h 31"/>
                <a:gd name="T8" fmla="*/ 2 w 22"/>
                <a:gd name="T9" fmla="*/ 24 h 31"/>
                <a:gd name="T10" fmla="*/ 1 w 22"/>
                <a:gd name="T11" fmla="*/ 6 h 31"/>
                <a:gd name="T12" fmla="*/ 8 w 22"/>
                <a:gd name="T13" fmla="*/ 2 h 31"/>
                <a:gd name="T14" fmla="*/ 10 w 22"/>
                <a:gd name="T15" fmla="*/ 0 h 31"/>
                <a:gd name="T16" fmla="*/ 17 w 22"/>
                <a:gd name="T17" fmla="*/ 7 h 31"/>
                <a:gd name="T18" fmla="*/ 19 w 22"/>
                <a:gd name="T19" fmla="*/ 15 h 31"/>
                <a:gd name="T20" fmla="*/ 19 w 22"/>
                <a:gd name="T21" fmla="*/ 25 h 31"/>
                <a:gd name="T22" fmla="*/ 21 w 22"/>
                <a:gd name="T23" fmla="*/ 28 h 31"/>
                <a:gd name="T24" fmla="*/ 20 w 22"/>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1">
                  <a:moveTo>
                    <a:pt x="20" y="31"/>
                  </a:moveTo>
                  <a:cubicBezTo>
                    <a:pt x="19" y="30"/>
                    <a:pt x="14" y="28"/>
                    <a:pt x="11" y="28"/>
                  </a:cubicBezTo>
                  <a:cubicBezTo>
                    <a:pt x="7" y="28"/>
                    <a:pt x="4" y="29"/>
                    <a:pt x="1" y="31"/>
                  </a:cubicBezTo>
                  <a:cubicBezTo>
                    <a:pt x="0" y="30"/>
                    <a:pt x="0" y="28"/>
                    <a:pt x="0" y="26"/>
                  </a:cubicBezTo>
                  <a:cubicBezTo>
                    <a:pt x="1" y="25"/>
                    <a:pt x="2" y="24"/>
                    <a:pt x="2" y="24"/>
                  </a:cubicBezTo>
                  <a:cubicBezTo>
                    <a:pt x="1" y="6"/>
                    <a:pt x="1" y="6"/>
                    <a:pt x="1" y="6"/>
                  </a:cubicBezTo>
                  <a:cubicBezTo>
                    <a:pt x="1" y="6"/>
                    <a:pt x="6" y="3"/>
                    <a:pt x="8" y="2"/>
                  </a:cubicBezTo>
                  <a:cubicBezTo>
                    <a:pt x="9" y="2"/>
                    <a:pt x="10" y="1"/>
                    <a:pt x="10" y="0"/>
                  </a:cubicBezTo>
                  <a:cubicBezTo>
                    <a:pt x="12" y="1"/>
                    <a:pt x="15" y="4"/>
                    <a:pt x="17" y="7"/>
                  </a:cubicBezTo>
                  <a:cubicBezTo>
                    <a:pt x="18" y="9"/>
                    <a:pt x="19" y="12"/>
                    <a:pt x="19" y="15"/>
                  </a:cubicBezTo>
                  <a:cubicBezTo>
                    <a:pt x="20" y="18"/>
                    <a:pt x="20" y="21"/>
                    <a:pt x="19" y="25"/>
                  </a:cubicBezTo>
                  <a:cubicBezTo>
                    <a:pt x="20" y="25"/>
                    <a:pt x="21" y="26"/>
                    <a:pt x="21" y="28"/>
                  </a:cubicBezTo>
                  <a:cubicBezTo>
                    <a:pt x="22" y="29"/>
                    <a:pt x="21" y="30"/>
                    <a:pt x="20" y="3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61" name="Freeform 69"/>
            <p:cNvSpPr>
              <a:spLocks/>
            </p:cNvSpPr>
            <p:nvPr/>
          </p:nvSpPr>
          <p:spPr bwMode="gray">
            <a:xfrm>
              <a:off x="4165601" y="3319463"/>
              <a:ext cx="161925" cy="128588"/>
            </a:xfrm>
            <a:custGeom>
              <a:avLst/>
              <a:gdLst>
                <a:gd name="T0" fmla="*/ 7 w 43"/>
                <a:gd name="T1" fmla="*/ 34 h 34"/>
                <a:gd name="T2" fmla="*/ 0 w 43"/>
                <a:gd name="T3" fmla="*/ 19 h 34"/>
                <a:gd name="T4" fmla="*/ 43 w 43"/>
                <a:gd name="T5" fmla="*/ 0 h 34"/>
                <a:gd name="T6" fmla="*/ 7 w 43"/>
                <a:gd name="T7" fmla="*/ 34 h 34"/>
              </a:gdLst>
              <a:ahLst/>
              <a:cxnLst>
                <a:cxn ang="0">
                  <a:pos x="T0" y="T1"/>
                </a:cxn>
                <a:cxn ang="0">
                  <a:pos x="T2" y="T3"/>
                </a:cxn>
                <a:cxn ang="0">
                  <a:pos x="T4" y="T5"/>
                </a:cxn>
                <a:cxn ang="0">
                  <a:pos x="T6" y="T7"/>
                </a:cxn>
              </a:cxnLst>
              <a:rect l="0" t="0" r="r" b="b"/>
              <a:pathLst>
                <a:path w="43" h="34">
                  <a:moveTo>
                    <a:pt x="7" y="34"/>
                  </a:moveTo>
                  <a:cubicBezTo>
                    <a:pt x="7" y="30"/>
                    <a:pt x="3" y="21"/>
                    <a:pt x="0" y="19"/>
                  </a:cubicBezTo>
                  <a:cubicBezTo>
                    <a:pt x="43" y="0"/>
                    <a:pt x="43" y="0"/>
                    <a:pt x="43" y="0"/>
                  </a:cubicBezTo>
                  <a:lnTo>
                    <a:pt x="7"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62" name="Freeform 70"/>
            <p:cNvSpPr>
              <a:spLocks/>
            </p:cNvSpPr>
            <p:nvPr/>
          </p:nvSpPr>
          <p:spPr bwMode="gray">
            <a:xfrm>
              <a:off x="3756026" y="3179763"/>
              <a:ext cx="136525" cy="166688"/>
            </a:xfrm>
            <a:custGeom>
              <a:avLst/>
              <a:gdLst>
                <a:gd name="T0" fmla="*/ 0 w 36"/>
                <a:gd name="T1" fmla="*/ 0 h 44"/>
                <a:gd name="T2" fmla="*/ 36 w 36"/>
                <a:gd name="T3" fmla="*/ 33 h 44"/>
                <a:gd name="T4" fmla="*/ 26 w 36"/>
                <a:gd name="T5" fmla="*/ 44 h 44"/>
                <a:gd name="T6" fmla="*/ 0 w 36"/>
                <a:gd name="T7" fmla="*/ 0 h 44"/>
              </a:gdLst>
              <a:ahLst/>
              <a:cxnLst>
                <a:cxn ang="0">
                  <a:pos x="T0" y="T1"/>
                </a:cxn>
                <a:cxn ang="0">
                  <a:pos x="T2" y="T3"/>
                </a:cxn>
                <a:cxn ang="0">
                  <a:pos x="T4" y="T5"/>
                </a:cxn>
                <a:cxn ang="0">
                  <a:pos x="T6" y="T7"/>
                </a:cxn>
              </a:cxnLst>
              <a:rect l="0" t="0" r="r" b="b"/>
              <a:pathLst>
                <a:path w="36" h="44">
                  <a:moveTo>
                    <a:pt x="0" y="0"/>
                  </a:moveTo>
                  <a:cubicBezTo>
                    <a:pt x="36" y="33"/>
                    <a:pt x="36" y="33"/>
                    <a:pt x="36" y="33"/>
                  </a:cubicBezTo>
                  <a:cubicBezTo>
                    <a:pt x="32" y="35"/>
                    <a:pt x="27" y="40"/>
                    <a:pt x="26" y="44"/>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63" name="Freeform 71"/>
            <p:cNvSpPr>
              <a:spLocks/>
            </p:cNvSpPr>
            <p:nvPr/>
          </p:nvSpPr>
          <p:spPr bwMode="gray">
            <a:xfrm>
              <a:off x="3783013" y="3398838"/>
              <a:ext cx="52388" cy="68263"/>
            </a:xfrm>
            <a:custGeom>
              <a:avLst/>
              <a:gdLst>
                <a:gd name="T0" fmla="*/ 14 w 14"/>
                <a:gd name="T1" fmla="*/ 7 h 18"/>
                <a:gd name="T2" fmla="*/ 12 w 14"/>
                <a:gd name="T3" fmla="*/ 12 h 18"/>
                <a:gd name="T4" fmla="*/ 12 w 14"/>
                <a:gd name="T5" fmla="*/ 18 h 18"/>
                <a:gd name="T6" fmla="*/ 1 w 14"/>
                <a:gd name="T7" fmla="*/ 10 h 18"/>
                <a:gd name="T8" fmla="*/ 0 w 14"/>
                <a:gd name="T9" fmla="*/ 1 h 18"/>
                <a:gd name="T10" fmla="*/ 0 w 14"/>
                <a:gd name="T11" fmla="*/ 0 h 18"/>
                <a:gd name="T12" fmla="*/ 14 w 14"/>
                <a:gd name="T13" fmla="*/ 7 h 18"/>
              </a:gdLst>
              <a:ahLst/>
              <a:cxnLst>
                <a:cxn ang="0">
                  <a:pos x="T0" y="T1"/>
                </a:cxn>
                <a:cxn ang="0">
                  <a:pos x="T2" y="T3"/>
                </a:cxn>
                <a:cxn ang="0">
                  <a:pos x="T4" y="T5"/>
                </a:cxn>
                <a:cxn ang="0">
                  <a:pos x="T6" y="T7"/>
                </a:cxn>
                <a:cxn ang="0">
                  <a:pos x="T8" y="T9"/>
                </a:cxn>
                <a:cxn ang="0">
                  <a:pos x="T10" y="T11"/>
                </a:cxn>
                <a:cxn ang="0">
                  <a:pos x="T12" y="T13"/>
                </a:cxn>
              </a:cxnLst>
              <a:rect l="0" t="0" r="r" b="b"/>
              <a:pathLst>
                <a:path w="14" h="18">
                  <a:moveTo>
                    <a:pt x="14" y="7"/>
                  </a:moveTo>
                  <a:cubicBezTo>
                    <a:pt x="13" y="9"/>
                    <a:pt x="12" y="10"/>
                    <a:pt x="12" y="12"/>
                  </a:cubicBezTo>
                  <a:cubicBezTo>
                    <a:pt x="11" y="15"/>
                    <a:pt x="12" y="16"/>
                    <a:pt x="12" y="18"/>
                  </a:cubicBezTo>
                  <a:cubicBezTo>
                    <a:pt x="1" y="10"/>
                    <a:pt x="1" y="10"/>
                    <a:pt x="1" y="10"/>
                  </a:cubicBezTo>
                  <a:cubicBezTo>
                    <a:pt x="1" y="8"/>
                    <a:pt x="0" y="3"/>
                    <a:pt x="0" y="1"/>
                  </a:cubicBezTo>
                  <a:cubicBezTo>
                    <a:pt x="0" y="1"/>
                    <a:pt x="0" y="1"/>
                    <a:pt x="0" y="0"/>
                  </a:cubicBezTo>
                  <a:lnTo>
                    <a:pt x="1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64" name="Freeform 72"/>
            <p:cNvSpPr>
              <a:spLocks/>
            </p:cNvSpPr>
            <p:nvPr/>
          </p:nvSpPr>
          <p:spPr bwMode="gray">
            <a:xfrm>
              <a:off x="3535363" y="3035300"/>
              <a:ext cx="247650" cy="601663"/>
            </a:xfrm>
            <a:custGeom>
              <a:avLst/>
              <a:gdLst>
                <a:gd name="T0" fmla="*/ 19 w 66"/>
                <a:gd name="T1" fmla="*/ 106 h 159"/>
                <a:gd name="T2" fmla="*/ 15 w 66"/>
                <a:gd name="T3" fmla="*/ 36 h 159"/>
                <a:gd name="T4" fmla="*/ 19 w 66"/>
                <a:gd name="T5" fmla="*/ 34 h 159"/>
                <a:gd name="T6" fmla="*/ 19 w 66"/>
                <a:gd name="T7" fmla="*/ 33 h 159"/>
                <a:gd name="T8" fmla="*/ 12 w 66"/>
                <a:gd name="T9" fmla="*/ 30 h 159"/>
                <a:gd name="T10" fmla="*/ 11 w 66"/>
                <a:gd name="T11" fmla="*/ 10 h 159"/>
                <a:gd name="T12" fmla="*/ 3 w 66"/>
                <a:gd name="T13" fmla="*/ 7 h 159"/>
                <a:gd name="T14" fmla="*/ 2 w 66"/>
                <a:gd name="T15" fmla="*/ 0 h 159"/>
                <a:gd name="T16" fmla="*/ 13 w 66"/>
                <a:gd name="T17" fmla="*/ 3 h 159"/>
                <a:gd name="T18" fmla="*/ 17 w 66"/>
                <a:gd name="T19" fmla="*/ 5 h 159"/>
                <a:gd name="T20" fmla="*/ 22 w 66"/>
                <a:gd name="T21" fmla="*/ 7 h 159"/>
                <a:gd name="T22" fmla="*/ 23 w 66"/>
                <a:gd name="T23" fmla="*/ 11 h 159"/>
                <a:gd name="T24" fmla="*/ 57 w 66"/>
                <a:gd name="T25" fmla="*/ 98 h 159"/>
                <a:gd name="T26" fmla="*/ 60 w 66"/>
                <a:gd name="T27" fmla="*/ 114 h 159"/>
                <a:gd name="T28" fmla="*/ 66 w 66"/>
                <a:gd name="T29" fmla="*/ 128 h 159"/>
                <a:gd name="T30" fmla="*/ 48 w 66"/>
                <a:gd name="T31" fmla="*/ 136 h 159"/>
                <a:gd name="T32" fmla="*/ 36 w 66"/>
                <a:gd name="T33" fmla="*/ 159 h 159"/>
                <a:gd name="T34" fmla="*/ 19 w 66"/>
                <a:gd name="T35" fmla="*/ 10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159">
                  <a:moveTo>
                    <a:pt x="19" y="106"/>
                  </a:moveTo>
                  <a:cubicBezTo>
                    <a:pt x="19" y="105"/>
                    <a:pt x="15" y="39"/>
                    <a:pt x="15" y="36"/>
                  </a:cubicBezTo>
                  <a:cubicBezTo>
                    <a:pt x="19" y="34"/>
                    <a:pt x="19" y="34"/>
                    <a:pt x="19" y="34"/>
                  </a:cubicBezTo>
                  <a:cubicBezTo>
                    <a:pt x="19" y="33"/>
                    <a:pt x="19" y="33"/>
                    <a:pt x="19" y="33"/>
                  </a:cubicBezTo>
                  <a:cubicBezTo>
                    <a:pt x="16" y="33"/>
                    <a:pt x="13" y="32"/>
                    <a:pt x="12" y="30"/>
                  </a:cubicBezTo>
                  <a:cubicBezTo>
                    <a:pt x="11" y="10"/>
                    <a:pt x="11" y="10"/>
                    <a:pt x="11" y="10"/>
                  </a:cubicBezTo>
                  <a:cubicBezTo>
                    <a:pt x="8" y="10"/>
                    <a:pt x="4" y="9"/>
                    <a:pt x="3" y="7"/>
                  </a:cubicBezTo>
                  <a:cubicBezTo>
                    <a:pt x="1" y="6"/>
                    <a:pt x="0" y="4"/>
                    <a:pt x="2" y="0"/>
                  </a:cubicBezTo>
                  <a:cubicBezTo>
                    <a:pt x="3" y="1"/>
                    <a:pt x="9" y="3"/>
                    <a:pt x="13" y="3"/>
                  </a:cubicBezTo>
                  <a:cubicBezTo>
                    <a:pt x="14" y="3"/>
                    <a:pt x="16" y="5"/>
                    <a:pt x="17" y="5"/>
                  </a:cubicBezTo>
                  <a:cubicBezTo>
                    <a:pt x="18" y="6"/>
                    <a:pt x="21" y="7"/>
                    <a:pt x="22" y="7"/>
                  </a:cubicBezTo>
                  <a:cubicBezTo>
                    <a:pt x="23" y="8"/>
                    <a:pt x="23" y="10"/>
                    <a:pt x="23" y="11"/>
                  </a:cubicBezTo>
                  <a:cubicBezTo>
                    <a:pt x="24" y="12"/>
                    <a:pt x="57" y="97"/>
                    <a:pt x="57" y="98"/>
                  </a:cubicBezTo>
                  <a:cubicBezTo>
                    <a:pt x="58" y="99"/>
                    <a:pt x="60" y="113"/>
                    <a:pt x="60" y="114"/>
                  </a:cubicBezTo>
                  <a:cubicBezTo>
                    <a:pt x="60" y="115"/>
                    <a:pt x="65" y="127"/>
                    <a:pt x="66" y="128"/>
                  </a:cubicBezTo>
                  <a:cubicBezTo>
                    <a:pt x="61" y="128"/>
                    <a:pt x="54" y="130"/>
                    <a:pt x="48" y="136"/>
                  </a:cubicBezTo>
                  <a:cubicBezTo>
                    <a:pt x="43" y="141"/>
                    <a:pt x="38" y="154"/>
                    <a:pt x="36" y="159"/>
                  </a:cubicBezTo>
                  <a:cubicBezTo>
                    <a:pt x="36" y="156"/>
                    <a:pt x="20" y="107"/>
                    <a:pt x="19" y="10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65" name="Freeform 73"/>
            <p:cNvSpPr>
              <a:spLocks/>
            </p:cNvSpPr>
            <p:nvPr/>
          </p:nvSpPr>
          <p:spPr bwMode="gray">
            <a:xfrm>
              <a:off x="3673476" y="3535363"/>
              <a:ext cx="206375" cy="407988"/>
            </a:xfrm>
            <a:custGeom>
              <a:avLst/>
              <a:gdLst>
                <a:gd name="T0" fmla="*/ 24 w 55"/>
                <a:gd name="T1" fmla="*/ 55 h 108"/>
                <a:gd name="T2" fmla="*/ 14 w 55"/>
                <a:gd name="T3" fmla="*/ 88 h 108"/>
                <a:gd name="T4" fmla="*/ 0 w 55"/>
                <a:gd name="T5" fmla="*/ 108 h 108"/>
                <a:gd name="T6" fmla="*/ 5 w 55"/>
                <a:gd name="T7" fmla="*/ 73 h 108"/>
                <a:gd name="T8" fmla="*/ 5 w 55"/>
                <a:gd name="T9" fmla="*/ 36 h 108"/>
                <a:gd name="T10" fmla="*/ 19 w 55"/>
                <a:gd name="T11" fmla="*/ 9 h 108"/>
                <a:gd name="T12" fmla="*/ 44 w 55"/>
                <a:gd name="T13" fmla="*/ 3 h 108"/>
                <a:gd name="T14" fmla="*/ 55 w 55"/>
                <a:gd name="T15" fmla="*/ 22 h 108"/>
                <a:gd name="T16" fmla="*/ 37 w 55"/>
                <a:gd name="T17" fmla="*/ 26 h 108"/>
                <a:gd name="T18" fmla="*/ 24 w 55"/>
                <a:gd name="T19" fmla="*/ 5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108">
                  <a:moveTo>
                    <a:pt x="24" y="55"/>
                  </a:moveTo>
                  <a:cubicBezTo>
                    <a:pt x="22" y="68"/>
                    <a:pt x="19" y="80"/>
                    <a:pt x="14" y="88"/>
                  </a:cubicBezTo>
                  <a:cubicBezTo>
                    <a:pt x="11" y="93"/>
                    <a:pt x="3" y="104"/>
                    <a:pt x="0" y="108"/>
                  </a:cubicBezTo>
                  <a:cubicBezTo>
                    <a:pt x="3" y="101"/>
                    <a:pt x="6" y="85"/>
                    <a:pt x="5" y="73"/>
                  </a:cubicBezTo>
                  <a:cubicBezTo>
                    <a:pt x="5" y="65"/>
                    <a:pt x="3" y="48"/>
                    <a:pt x="5" y="36"/>
                  </a:cubicBezTo>
                  <a:cubicBezTo>
                    <a:pt x="7" y="24"/>
                    <a:pt x="11" y="17"/>
                    <a:pt x="19" y="9"/>
                  </a:cubicBezTo>
                  <a:cubicBezTo>
                    <a:pt x="23" y="5"/>
                    <a:pt x="32" y="0"/>
                    <a:pt x="44" y="3"/>
                  </a:cubicBezTo>
                  <a:cubicBezTo>
                    <a:pt x="55" y="22"/>
                    <a:pt x="55" y="22"/>
                    <a:pt x="55" y="22"/>
                  </a:cubicBezTo>
                  <a:cubicBezTo>
                    <a:pt x="49" y="21"/>
                    <a:pt x="42" y="22"/>
                    <a:pt x="37" y="26"/>
                  </a:cubicBezTo>
                  <a:cubicBezTo>
                    <a:pt x="28" y="33"/>
                    <a:pt x="25" y="42"/>
                    <a:pt x="24" y="5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66" name="Freeform 74"/>
            <p:cNvSpPr>
              <a:spLocks/>
            </p:cNvSpPr>
            <p:nvPr/>
          </p:nvSpPr>
          <p:spPr bwMode="gray">
            <a:xfrm>
              <a:off x="3767138" y="3640138"/>
              <a:ext cx="180975" cy="201613"/>
            </a:xfrm>
            <a:custGeom>
              <a:avLst/>
              <a:gdLst>
                <a:gd name="T0" fmla="*/ 0 w 48"/>
                <a:gd name="T1" fmla="*/ 53 h 53"/>
                <a:gd name="T2" fmla="*/ 6 w 48"/>
                <a:gd name="T3" fmla="*/ 27 h 53"/>
                <a:gd name="T4" fmla="*/ 17 w 48"/>
                <a:gd name="T5" fmla="*/ 3 h 53"/>
                <a:gd name="T6" fmla="*/ 30 w 48"/>
                <a:gd name="T7" fmla="*/ 0 h 53"/>
                <a:gd name="T8" fmla="*/ 41 w 48"/>
                <a:gd name="T9" fmla="*/ 24 h 53"/>
                <a:gd name="T10" fmla="*/ 48 w 48"/>
                <a:gd name="T11" fmla="*/ 27 h 53"/>
                <a:gd name="T12" fmla="*/ 0 w 48"/>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48" h="53">
                  <a:moveTo>
                    <a:pt x="0" y="53"/>
                  </a:moveTo>
                  <a:cubicBezTo>
                    <a:pt x="2" y="48"/>
                    <a:pt x="6" y="32"/>
                    <a:pt x="6" y="27"/>
                  </a:cubicBezTo>
                  <a:cubicBezTo>
                    <a:pt x="8" y="20"/>
                    <a:pt x="9" y="10"/>
                    <a:pt x="17" y="3"/>
                  </a:cubicBezTo>
                  <a:cubicBezTo>
                    <a:pt x="21" y="0"/>
                    <a:pt x="27" y="0"/>
                    <a:pt x="30" y="0"/>
                  </a:cubicBezTo>
                  <a:cubicBezTo>
                    <a:pt x="41" y="24"/>
                    <a:pt x="41" y="24"/>
                    <a:pt x="41" y="24"/>
                  </a:cubicBezTo>
                  <a:cubicBezTo>
                    <a:pt x="42" y="26"/>
                    <a:pt x="45" y="27"/>
                    <a:pt x="48" y="27"/>
                  </a:cubicBezTo>
                  <a:cubicBezTo>
                    <a:pt x="37" y="30"/>
                    <a:pt x="10" y="4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67" name="Freeform 75"/>
            <p:cNvSpPr>
              <a:spLocks/>
            </p:cNvSpPr>
            <p:nvPr/>
          </p:nvSpPr>
          <p:spPr bwMode="gray">
            <a:xfrm>
              <a:off x="4124326" y="3530600"/>
              <a:ext cx="95250" cy="152400"/>
            </a:xfrm>
            <a:custGeom>
              <a:avLst/>
              <a:gdLst>
                <a:gd name="T0" fmla="*/ 2 w 25"/>
                <a:gd name="T1" fmla="*/ 8 h 40"/>
                <a:gd name="T2" fmla="*/ 2 w 25"/>
                <a:gd name="T3" fmla="*/ 16 h 40"/>
                <a:gd name="T4" fmla="*/ 9 w 25"/>
                <a:gd name="T5" fmla="*/ 29 h 40"/>
                <a:gd name="T6" fmla="*/ 14 w 25"/>
                <a:gd name="T7" fmla="*/ 40 h 40"/>
                <a:gd name="T8" fmla="*/ 25 w 25"/>
                <a:gd name="T9" fmla="*/ 40 h 40"/>
                <a:gd name="T10" fmla="*/ 11 w 25"/>
                <a:gd name="T11" fmla="*/ 14 h 40"/>
                <a:gd name="T12" fmla="*/ 11 w 25"/>
                <a:gd name="T13" fmla="*/ 0 h 40"/>
                <a:gd name="T14" fmla="*/ 2 w 25"/>
                <a:gd name="T15" fmla="*/ 8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40">
                  <a:moveTo>
                    <a:pt x="2" y="8"/>
                  </a:moveTo>
                  <a:cubicBezTo>
                    <a:pt x="0" y="11"/>
                    <a:pt x="1" y="14"/>
                    <a:pt x="2" y="16"/>
                  </a:cubicBezTo>
                  <a:cubicBezTo>
                    <a:pt x="3" y="18"/>
                    <a:pt x="9" y="29"/>
                    <a:pt x="9" y="29"/>
                  </a:cubicBezTo>
                  <a:cubicBezTo>
                    <a:pt x="11" y="34"/>
                    <a:pt x="12" y="36"/>
                    <a:pt x="14" y="40"/>
                  </a:cubicBezTo>
                  <a:cubicBezTo>
                    <a:pt x="17" y="40"/>
                    <a:pt x="21" y="40"/>
                    <a:pt x="25" y="40"/>
                  </a:cubicBezTo>
                  <a:cubicBezTo>
                    <a:pt x="21" y="31"/>
                    <a:pt x="11" y="14"/>
                    <a:pt x="11" y="14"/>
                  </a:cubicBezTo>
                  <a:cubicBezTo>
                    <a:pt x="11" y="0"/>
                    <a:pt x="11" y="0"/>
                    <a:pt x="11" y="0"/>
                  </a:cubicBezTo>
                  <a:cubicBezTo>
                    <a:pt x="8" y="1"/>
                    <a:pt x="4" y="5"/>
                    <a:pt x="2"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68" name="Freeform 76"/>
            <p:cNvSpPr>
              <a:spLocks/>
            </p:cNvSpPr>
            <p:nvPr/>
          </p:nvSpPr>
          <p:spPr bwMode="gray">
            <a:xfrm>
              <a:off x="3948113" y="3065463"/>
              <a:ext cx="68263" cy="223838"/>
            </a:xfrm>
            <a:custGeom>
              <a:avLst/>
              <a:gdLst>
                <a:gd name="T0" fmla="*/ 0 w 18"/>
                <a:gd name="T1" fmla="*/ 57 h 59"/>
                <a:gd name="T2" fmla="*/ 18 w 18"/>
                <a:gd name="T3" fmla="*/ 59 h 59"/>
                <a:gd name="T4" fmla="*/ 8 w 18"/>
                <a:gd name="T5" fmla="*/ 0 h 59"/>
                <a:gd name="T6" fmla="*/ 0 w 18"/>
                <a:gd name="T7" fmla="*/ 57 h 59"/>
              </a:gdLst>
              <a:ahLst/>
              <a:cxnLst>
                <a:cxn ang="0">
                  <a:pos x="T0" y="T1"/>
                </a:cxn>
                <a:cxn ang="0">
                  <a:pos x="T2" y="T3"/>
                </a:cxn>
                <a:cxn ang="0">
                  <a:pos x="T4" y="T5"/>
                </a:cxn>
                <a:cxn ang="0">
                  <a:pos x="T6" y="T7"/>
                </a:cxn>
              </a:cxnLst>
              <a:rect l="0" t="0" r="r" b="b"/>
              <a:pathLst>
                <a:path w="18" h="59">
                  <a:moveTo>
                    <a:pt x="0" y="57"/>
                  </a:moveTo>
                  <a:cubicBezTo>
                    <a:pt x="5" y="56"/>
                    <a:pt x="15" y="57"/>
                    <a:pt x="18" y="59"/>
                  </a:cubicBezTo>
                  <a:cubicBezTo>
                    <a:pt x="8" y="0"/>
                    <a:pt x="8" y="0"/>
                    <a:pt x="8" y="0"/>
                  </a:cubicBezTo>
                  <a:lnTo>
                    <a:pt x="0"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69" name="Freeform 77"/>
            <p:cNvSpPr>
              <a:spLocks/>
            </p:cNvSpPr>
            <p:nvPr/>
          </p:nvSpPr>
          <p:spPr bwMode="gray">
            <a:xfrm>
              <a:off x="3535363" y="3035300"/>
              <a:ext cx="247650" cy="601663"/>
            </a:xfrm>
            <a:custGeom>
              <a:avLst/>
              <a:gdLst>
                <a:gd name="T0" fmla="*/ 23 w 66"/>
                <a:gd name="T1" fmla="*/ 11 h 159"/>
                <a:gd name="T2" fmla="*/ 22 w 66"/>
                <a:gd name="T3" fmla="*/ 7 h 159"/>
                <a:gd name="T4" fmla="*/ 17 w 66"/>
                <a:gd name="T5" fmla="*/ 5 h 159"/>
                <a:gd name="T6" fmla="*/ 13 w 66"/>
                <a:gd name="T7" fmla="*/ 3 h 159"/>
                <a:gd name="T8" fmla="*/ 2 w 66"/>
                <a:gd name="T9" fmla="*/ 0 h 159"/>
                <a:gd name="T10" fmla="*/ 3 w 66"/>
                <a:gd name="T11" fmla="*/ 7 h 159"/>
                <a:gd name="T12" fmla="*/ 11 w 66"/>
                <a:gd name="T13" fmla="*/ 10 h 159"/>
                <a:gd name="T14" fmla="*/ 12 w 66"/>
                <a:gd name="T15" fmla="*/ 30 h 159"/>
                <a:gd name="T16" fmla="*/ 19 w 66"/>
                <a:gd name="T17" fmla="*/ 33 h 159"/>
                <a:gd name="T18" fmla="*/ 19 w 66"/>
                <a:gd name="T19" fmla="*/ 34 h 159"/>
                <a:gd name="T20" fmla="*/ 15 w 66"/>
                <a:gd name="T21" fmla="*/ 36 h 159"/>
                <a:gd name="T22" fmla="*/ 19 w 66"/>
                <a:gd name="T23" fmla="*/ 106 h 159"/>
                <a:gd name="T24" fmla="*/ 36 w 66"/>
                <a:gd name="T25" fmla="*/ 159 h 159"/>
                <a:gd name="T26" fmla="*/ 48 w 66"/>
                <a:gd name="T27" fmla="*/ 136 h 159"/>
                <a:gd name="T28" fmla="*/ 66 w 66"/>
                <a:gd name="T29" fmla="*/ 128 h 159"/>
                <a:gd name="T30" fmla="*/ 60 w 66"/>
                <a:gd name="T31" fmla="*/ 114 h 159"/>
                <a:gd name="T32" fmla="*/ 57 w 66"/>
                <a:gd name="T33" fmla="*/ 98 h 159"/>
                <a:gd name="T34" fmla="*/ 23 w 66"/>
                <a:gd name="T35" fmla="*/ 1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159">
                  <a:moveTo>
                    <a:pt x="23" y="11"/>
                  </a:moveTo>
                  <a:cubicBezTo>
                    <a:pt x="23" y="10"/>
                    <a:pt x="23" y="8"/>
                    <a:pt x="22" y="7"/>
                  </a:cubicBezTo>
                  <a:cubicBezTo>
                    <a:pt x="21" y="7"/>
                    <a:pt x="18" y="6"/>
                    <a:pt x="17" y="5"/>
                  </a:cubicBezTo>
                  <a:cubicBezTo>
                    <a:pt x="16" y="5"/>
                    <a:pt x="14" y="3"/>
                    <a:pt x="13" y="3"/>
                  </a:cubicBezTo>
                  <a:cubicBezTo>
                    <a:pt x="9" y="3"/>
                    <a:pt x="3" y="1"/>
                    <a:pt x="2" y="0"/>
                  </a:cubicBezTo>
                  <a:cubicBezTo>
                    <a:pt x="0" y="4"/>
                    <a:pt x="1" y="6"/>
                    <a:pt x="3" y="7"/>
                  </a:cubicBezTo>
                  <a:cubicBezTo>
                    <a:pt x="4" y="9"/>
                    <a:pt x="8" y="10"/>
                    <a:pt x="11" y="10"/>
                  </a:cubicBezTo>
                  <a:cubicBezTo>
                    <a:pt x="12" y="30"/>
                    <a:pt x="12" y="30"/>
                    <a:pt x="12" y="30"/>
                  </a:cubicBezTo>
                  <a:cubicBezTo>
                    <a:pt x="13" y="32"/>
                    <a:pt x="16" y="33"/>
                    <a:pt x="19" y="33"/>
                  </a:cubicBezTo>
                  <a:cubicBezTo>
                    <a:pt x="19" y="34"/>
                    <a:pt x="19" y="34"/>
                    <a:pt x="19" y="34"/>
                  </a:cubicBezTo>
                  <a:cubicBezTo>
                    <a:pt x="15" y="36"/>
                    <a:pt x="15" y="36"/>
                    <a:pt x="15" y="36"/>
                  </a:cubicBezTo>
                  <a:cubicBezTo>
                    <a:pt x="15" y="39"/>
                    <a:pt x="19" y="105"/>
                    <a:pt x="19" y="106"/>
                  </a:cubicBezTo>
                  <a:cubicBezTo>
                    <a:pt x="20" y="107"/>
                    <a:pt x="36" y="156"/>
                    <a:pt x="36" y="159"/>
                  </a:cubicBezTo>
                  <a:cubicBezTo>
                    <a:pt x="38" y="154"/>
                    <a:pt x="43" y="141"/>
                    <a:pt x="48" y="136"/>
                  </a:cubicBezTo>
                  <a:cubicBezTo>
                    <a:pt x="54" y="130"/>
                    <a:pt x="61" y="128"/>
                    <a:pt x="66" y="128"/>
                  </a:cubicBezTo>
                  <a:cubicBezTo>
                    <a:pt x="65" y="127"/>
                    <a:pt x="60" y="115"/>
                    <a:pt x="60" y="114"/>
                  </a:cubicBezTo>
                  <a:cubicBezTo>
                    <a:pt x="60" y="113"/>
                    <a:pt x="58" y="99"/>
                    <a:pt x="57" y="98"/>
                  </a:cubicBezTo>
                  <a:cubicBezTo>
                    <a:pt x="57" y="97"/>
                    <a:pt x="24" y="12"/>
                    <a:pt x="23"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0" name="Freeform 78"/>
            <p:cNvSpPr>
              <a:spLocks/>
            </p:cNvSpPr>
            <p:nvPr/>
          </p:nvSpPr>
          <p:spPr bwMode="gray">
            <a:xfrm>
              <a:off x="3489326" y="2994025"/>
              <a:ext cx="117475" cy="46038"/>
            </a:xfrm>
            <a:custGeom>
              <a:avLst/>
              <a:gdLst>
                <a:gd name="T0" fmla="*/ 15 w 31"/>
                <a:gd name="T1" fmla="*/ 6 h 12"/>
                <a:gd name="T2" fmla="*/ 30 w 31"/>
                <a:gd name="T3" fmla="*/ 12 h 12"/>
                <a:gd name="T4" fmla="*/ 27 w 31"/>
                <a:gd name="T5" fmla="*/ 3 h 12"/>
                <a:gd name="T6" fmla="*/ 14 w 31"/>
                <a:gd name="T7" fmla="*/ 0 h 12"/>
                <a:gd name="T8" fmla="*/ 3 w 31"/>
                <a:gd name="T9" fmla="*/ 3 h 12"/>
                <a:gd name="T10" fmla="*/ 0 w 31"/>
                <a:gd name="T11" fmla="*/ 11 h 12"/>
                <a:gd name="T12" fmla="*/ 15 w 31"/>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31" h="12">
                  <a:moveTo>
                    <a:pt x="15" y="6"/>
                  </a:moveTo>
                  <a:cubicBezTo>
                    <a:pt x="24" y="6"/>
                    <a:pt x="28" y="10"/>
                    <a:pt x="30" y="12"/>
                  </a:cubicBezTo>
                  <a:cubicBezTo>
                    <a:pt x="31" y="8"/>
                    <a:pt x="30" y="6"/>
                    <a:pt x="27" y="3"/>
                  </a:cubicBezTo>
                  <a:cubicBezTo>
                    <a:pt x="25" y="1"/>
                    <a:pt x="21" y="0"/>
                    <a:pt x="14" y="0"/>
                  </a:cubicBezTo>
                  <a:cubicBezTo>
                    <a:pt x="10" y="0"/>
                    <a:pt x="5" y="1"/>
                    <a:pt x="3" y="3"/>
                  </a:cubicBezTo>
                  <a:cubicBezTo>
                    <a:pt x="0" y="5"/>
                    <a:pt x="0" y="8"/>
                    <a:pt x="0" y="11"/>
                  </a:cubicBezTo>
                  <a:cubicBezTo>
                    <a:pt x="1" y="9"/>
                    <a:pt x="7" y="6"/>
                    <a:pt x="15"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1" name="Freeform 79"/>
            <p:cNvSpPr>
              <a:spLocks/>
            </p:cNvSpPr>
            <p:nvPr/>
          </p:nvSpPr>
          <p:spPr bwMode="gray">
            <a:xfrm>
              <a:off x="3482976" y="2778125"/>
              <a:ext cx="242888" cy="106363"/>
            </a:xfrm>
            <a:custGeom>
              <a:avLst/>
              <a:gdLst>
                <a:gd name="T0" fmla="*/ 0 w 65"/>
                <a:gd name="T1" fmla="*/ 14 h 28"/>
                <a:gd name="T2" fmla="*/ 2 w 65"/>
                <a:gd name="T3" fmla="*/ 24 h 28"/>
                <a:gd name="T4" fmla="*/ 7 w 65"/>
                <a:gd name="T5" fmla="*/ 27 h 28"/>
                <a:gd name="T6" fmla="*/ 17 w 65"/>
                <a:gd name="T7" fmla="*/ 23 h 28"/>
                <a:gd name="T8" fmla="*/ 26 w 65"/>
                <a:gd name="T9" fmla="*/ 28 h 28"/>
                <a:gd name="T10" fmla="*/ 32 w 65"/>
                <a:gd name="T11" fmla="*/ 26 h 28"/>
                <a:gd name="T12" fmla="*/ 36 w 65"/>
                <a:gd name="T13" fmla="*/ 28 h 28"/>
                <a:gd name="T14" fmla="*/ 41 w 65"/>
                <a:gd name="T15" fmla="*/ 22 h 28"/>
                <a:gd name="T16" fmla="*/ 62 w 65"/>
                <a:gd name="T17" fmla="*/ 12 h 28"/>
                <a:gd name="T18" fmla="*/ 65 w 65"/>
                <a:gd name="T19" fmla="*/ 2 h 28"/>
                <a:gd name="T20" fmla="*/ 52 w 65"/>
                <a:gd name="T21" fmla="*/ 8 h 28"/>
                <a:gd name="T22" fmla="*/ 40 w 65"/>
                <a:gd name="T23" fmla="*/ 6 h 28"/>
                <a:gd name="T24" fmla="*/ 41 w 65"/>
                <a:gd name="T25" fmla="*/ 0 h 28"/>
                <a:gd name="T26" fmla="*/ 28 w 65"/>
                <a:gd name="T27" fmla="*/ 2 h 28"/>
                <a:gd name="T28" fmla="*/ 15 w 65"/>
                <a:gd name="T29" fmla="*/ 1 h 28"/>
                <a:gd name="T30" fmla="*/ 0 w 65"/>
                <a:gd name="T3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28">
                  <a:moveTo>
                    <a:pt x="0" y="14"/>
                  </a:moveTo>
                  <a:cubicBezTo>
                    <a:pt x="0" y="18"/>
                    <a:pt x="1" y="21"/>
                    <a:pt x="2" y="24"/>
                  </a:cubicBezTo>
                  <a:cubicBezTo>
                    <a:pt x="3" y="25"/>
                    <a:pt x="5" y="27"/>
                    <a:pt x="7" y="27"/>
                  </a:cubicBezTo>
                  <a:cubicBezTo>
                    <a:pt x="9" y="27"/>
                    <a:pt x="12" y="22"/>
                    <a:pt x="17" y="23"/>
                  </a:cubicBezTo>
                  <a:cubicBezTo>
                    <a:pt x="21" y="23"/>
                    <a:pt x="23" y="28"/>
                    <a:pt x="26" y="28"/>
                  </a:cubicBezTo>
                  <a:cubicBezTo>
                    <a:pt x="28" y="28"/>
                    <a:pt x="29" y="26"/>
                    <a:pt x="32" y="26"/>
                  </a:cubicBezTo>
                  <a:cubicBezTo>
                    <a:pt x="34" y="25"/>
                    <a:pt x="34" y="26"/>
                    <a:pt x="36" y="28"/>
                  </a:cubicBezTo>
                  <a:cubicBezTo>
                    <a:pt x="36" y="26"/>
                    <a:pt x="38" y="24"/>
                    <a:pt x="41" y="22"/>
                  </a:cubicBezTo>
                  <a:cubicBezTo>
                    <a:pt x="44" y="19"/>
                    <a:pt x="57" y="17"/>
                    <a:pt x="62" y="12"/>
                  </a:cubicBezTo>
                  <a:cubicBezTo>
                    <a:pt x="65" y="10"/>
                    <a:pt x="65" y="5"/>
                    <a:pt x="65" y="2"/>
                  </a:cubicBezTo>
                  <a:cubicBezTo>
                    <a:pt x="63" y="5"/>
                    <a:pt x="57" y="8"/>
                    <a:pt x="52" y="8"/>
                  </a:cubicBezTo>
                  <a:cubicBezTo>
                    <a:pt x="49" y="9"/>
                    <a:pt x="42" y="7"/>
                    <a:pt x="40" y="6"/>
                  </a:cubicBezTo>
                  <a:cubicBezTo>
                    <a:pt x="41" y="4"/>
                    <a:pt x="42" y="2"/>
                    <a:pt x="41" y="0"/>
                  </a:cubicBezTo>
                  <a:cubicBezTo>
                    <a:pt x="39" y="1"/>
                    <a:pt x="31" y="2"/>
                    <a:pt x="28" y="2"/>
                  </a:cubicBezTo>
                  <a:cubicBezTo>
                    <a:pt x="25" y="2"/>
                    <a:pt x="19" y="1"/>
                    <a:pt x="15" y="1"/>
                  </a:cubicBezTo>
                  <a:cubicBezTo>
                    <a:pt x="5" y="1"/>
                    <a:pt x="0" y="8"/>
                    <a:pt x="0"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2" name="Freeform 80"/>
            <p:cNvSpPr>
              <a:spLocks/>
            </p:cNvSpPr>
            <p:nvPr/>
          </p:nvSpPr>
          <p:spPr bwMode="gray">
            <a:xfrm>
              <a:off x="3422651" y="2895600"/>
              <a:ext cx="247650" cy="125413"/>
            </a:xfrm>
            <a:custGeom>
              <a:avLst/>
              <a:gdLst>
                <a:gd name="T0" fmla="*/ 33 w 66"/>
                <a:gd name="T1" fmla="*/ 14 h 33"/>
                <a:gd name="T2" fmla="*/ 65 w 66"/>
                <a:gd name="T3" fmla="*/ 32 h 33"/>
                <a:gd name="T4" fmla="*/ 65 w 66"/>
                <a:gd name="T5" fmla="*/ 25 h 33"/>
                <a:gd name="T6" fmla="*/ 62 w 66"/>
                <a:gd name="T7" fmla="*/ 15 h 33"/>
                <a:gd name="T8" fmla="*/ 63 w 66"/>
                <a:gd name="T9" fmla="*/ 9 h 33"/>
                <a:gd name="T10" fmla="*/ 55 w 66"/>
                <a:gd name="T11" fmla="*/ 10 h 33"/>
                <a:gd name="T12" fmla="*/ 51 w 66"/>
                <a:gd name="T13" fmla="*/ 3 h 33"/>
                <a:gd name="T14" fmla="*/ 41 w 66"/>
                <a:gd name="T15" fmla="*/ 5 h 33"/>
                <a:gd name="T16" fmla="*/ 33 w 66"/>
                <a:gd name="T17" fmla="*/ 0 h 33"/>
                <a:gd name="T18" fmla="*/ 24 w 66"/>
                <a:gd name="T19" fmla="*/ 5 h 33"/>
                <a:gd name="T20" fmla="*/ 16 w 66"/>
                <a:gd name="T21" fmla="*/ 4 h 33"/>
                <a:gd name="T22" fmla="*/ 13 w 66"/>
                <a:gd name="T23" fmla="*/ 7 h 33"/>
                <a:gd name="T24" fmla="*/ 9 w 66"/>
                <a:gd name="T25" fmla="*/ 10 h 33"/>
                <a:gd name="T26" fmla="*/ 4 w 66"/>
                <a:gd name="T27" fmla="*/ 9 h 33"/>
                <a:gd name="T28" fmla="*/ 4 w 66"/>
                <a:gd name="T29" fmla="*/ 16 h 33"/>
                <a:gd name="T30" fmla="*/ 0 w 66"/>
                <a:gd name="T31" fmla="*/ 26 h 33"/>
                <a:gd name="T32" fmla="*/ 2 w 66"/>
                <a:gd name="T33" fmla="*/ 33 h 33"/>
                <a:gd name="T34" fmla="*/ 33 w 66"/>
                <a:gd name="T35"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33">
                  <a:moveTo>
                    <a:pt x="33" y="14"/>
                  </a:moveTo>
                  <a:cubicBezTo>
                    <a:pt x="55" y="14"/>
                    <a:pt x="64" y="24"/>
                    <a:pt x="65" y="32"/>
                  </a:cubicBezTo>
                  <a:cubicBezTo>
                    <a:pt x="66" y="30"/>
                    <a:pt x="66" y="28"/>
                    <a:pt x="65" y="25"/>
                  </a:cubicBezTo>
                  <a:cubicBezTo>
                    <a:pt x="65" y="23"/>
                    <a:pt x="62" y="17"/>
                    <a:pt x="62" y="15"/>
                  </a:cubicBezTo>
                  <a:cubicBezTo>
                    <a:pt x="62" y="13"/>
                    <a:pt x="62" y="11"/>
                    <a:pt x="63" y="9"/>
                  </a:cubicBezTo>
                  <a:cubicBezTo>
                    <a:pt x="61" y="10"/>
                    <a:pt x="57" y="12"/>
                    <a:pt x="55" y="10"/>
                  </a:cubicBezTo>
                  <a:cubicBezTo>
                    <a:pt x="52" y="8"/>
                    <a:pt x="54" y="4"/>
                    <a:pt x="51" y="3"/>
                  </a:cubicBezTo>
                  <a:cubicBezTo>
                    <a:pt x="48" y="2"/>
                    <a:pt x="44" y="5"/>
                    <a:pt x="41" y="5"/>
                  </a:cubicBezTo>
                  <a:cubicBezTo>
                    <a:pt x="38" y="4"/>
                    <a:pt x="35" y="0"/>
                    <a:pt x="33" y="0"/>
                  </a:cubicBezTo>
                  <a:cubicBezTo>
                    <a:pt x="29" y="0"/>
                    <a:pt x="28" y="4"/>
                    <a:pt x="24" y="5"/>
                  </a:cubicBezTo>
                  <a:cubicBezTo>
                    <a:pt x="21" y="5"/>
                    <a:pt x="18" y="4"/>
                    <a:pt x="16" y="4"/>
                  </a:cubicBezTo>
                  <a:cubicBezTo>
                    <a:pt x="15" y="4"/>
                    <a:pt x="13" y="5"/>
                    <a:pt x="13" y="7"/>
                  </a:cubicBezTo>
                  <a:cubicBezTo>
                    <a:pt x="12" y="9"/>
                    <a:pt x="11" y="10"/>
                    <a:pt x="9" y="10"/>
                  </a:cubicBezTo>
                  <a:cubicBezTo>
                    <a:pt x="7" y="11"/>
                    <a:pt x="5" y="9"/>
                    <a:pt x="4" y="9"/>
                  </a:cubicBezTo>
                  <a:cubicBezTo>
                    <a:pt x="4" y="10"/>
                    <a:pt x="5" y="14"/>
                    <a:pt x="4" y="16"/>
                  </a:cubicBezTo>
                  <a:cubicBezTo>
                    <a:pt x="3" y="19"/>
                    <a:pt x="1" y="22"/>
                    <a:pt x="0" y="26"/>
                  </a:cubicBezTo>
                  <a:cubicBezTo>
                    <a:pt x="0" y="29"/>
                    <a:pt x="1" y="30"/>
                    <a:pt x="2" y="33"/>
                  </a:cubicBezTo>
                  <a:cubicBezTo>
                    <a:pt x="1" y="21"/>
                    <a:pt x="14" y="14"/>
                    <a:pt x="33"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3" name="Freeform 81"/>
            <p:cNvSpPr>
              <a:spLocks/>
            </p:cNvSpPr>
            <p:nvPr/>
          </p:nvSpPr>
          <p:spPr bwMode="gray">
            <a:xfrm>
              <a:off x="3463926" y="3046413"/>
              <a:ext cx="71438" cy="103188"/>
            </a:xfrm>
            <a:custGeom>
              <a:avLst/>
              <a:gdLst>
                <a:gd name="T0" fmla="*/ 9 w 19"/>
                <a:gd name="T1" fmla="*/ 15 h 27"/>
                <a:gd name="T2" fmla="*/ 2 w 19"/>
                <a:gd name="T3" fmla="*/ 20 h 27"/>
                <a:gd name="T4" fmla="*/ 6 w 19"/>
                <a:gd name="T5" fmla="*/ 27 h 27"/>
                <a:gd name="T6" fmla="*/ 10 w 19"/>
                <a:gd name="T7" fmla="*/ 22 h 27"/>
                <a:gd name="T8" fmla="*/ 13 w 19"/>
                <a:gd name="T9" fmla="*/ 19 h 27"/>
                <a:gd name="T10" fmla="*/ 15 w 19"/>
                <a:gd name="T11" fmla="*/ 17 h 27"/>
                <a:gd name="T12" fmla="*/ 14 w 19"/>
                <a:gd name="T13" fmla="*/ 14 h 27"/>
                <a:gd name="T14" fmla="*/ 18 w 19"/>
                <a:gd name="T15" fmla="*/ 13 h 27"/>
                <a:gd name="T16" fmla="*/ 19 w 19"/>
                <a:gd name="T17" fmla="*/ 10 h 27"/>
                <a:gd name="T18" fmla="*/ 17 w 19"/>
                <a:gd name="T19" fmla="*/ 8 h 27"/>
                <a:gd name="T20" fmla="*/ 11 w 19"/>
                <a:gd name="T21" fmla="*/ 8 h 27"/>
                <a:gd name="T22" fmla="*/ 14 w 19"/>
                <a:gd name="T23" fmla="*/ 6 h 27"/>
                <a:gd name="T24" fmla="*/ 16 w 19"/>
                <a:gd name="T25" fmla="*/ 4 h 27"/>
                <a:gd name="T26" fmla="*/ 15 w 19"/>
                <a:gd name="T27" fmla="*/ 0 h 27"/>
                <a:gd name="T28" fmla="*/ 2 w 19"/>
                <a:gd name="T29" fmla="*/ 6 h 27"/>
                <a:gd name="T30" fmla="*/ 4 w 19"/>
                <a:gd name="T31" fmla="*/ 9 h 27"/>
                <a:gd name="T32" fmla="*/ 1 w 19"/>
                <a:gd name="T33" fmla="*/ 9 h 27"/>
                <a:gd name="T34" fmla="*/ 1 w 19"/>
                <a:gd name="T35" fmla="*/ 16 h 27"/>
                <a:gd name="T36" fmla="*/ 9 w 19"/>
                <a:gd name="T37"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7">
                  <a:moveTo>
                    <a:pt x="9" y="15"/>
                  </a:moveTo>
                  <a:cubicBezTo>
                    <a:pt x="7" y="16"/>
                    <a:pt x="4" y="18"/>
                    <a:pt x="2" y="20"/>
                  </a:cubicBezTo>
                  <a:cubicBezTo>
                    <a:pt x="3" y="22"/>
                    <a:pt x="5" y="26"/>
                    <a:pt x="6" y="27"/>
                  </a:cubicBezTo>
                  <a:cubicBezTo>
                    <a:pt x="7" y="25"/>
                    <a:pt x="9" y="22"/>
                    <a:pt x="10" y="22"/>
                  </a:cubicBezTo>
                  <a:cubicBezTo>
                    <a:pt x="11" y="21"/>
                    <a:pt x="12" y="20"/>
                    <a:pt x="13" y="19"/>
                  </a:cubicBezTo>
                  <a:cubicBezTo>
                    <a:pt x="15" y="19"/>
                    <a:pt x="15" y="18"/>
                    <a:pt x="15" y="17"/>
                  </a:cubicBezTo>
                  <a:cubicBezTo>
                    <a:pt x="15" y="16"/>
                    <a:pt x="15" y="15"/>
                    <a:pt x="14" y="14"/>
                  </a:cubicBezTo>
                  <a:cubicBezTo>
                    <a:pt x="15" y="14"/>
                    <a:pt x="17" y="14"/>
                    <a:pt x="18" y="13"/>
                  </a:cubicBezTo>
                  <a:cubicBezTo>
                    <a:pt x="19" y="12"/>
                    <a:pt x="19" y="11"/>
                    <a:pt x="19" y="10"/>
                  </a:cubicBezTo>
                  <a:cubicBezTo>
                    <a:pt x="19" y="9"/>
                    <a:pt x="18" y="8"/>
                    <a:pt x="17" y="8"/>
                  </a:cubicBezTo>
                  <a:cubicBezTo>
                    <a:pt x="16" y="8"/>
                    <a:pt x="12" y="8"/>
                    <a:pt x="11" y="8"/>
                  </a:cubicBezTo>
                  <a:cubicBezTo>
                    <a:pt x="11" y="8"/>
                    <a:pt x="13" y="7"/>
                    <a:pt x="14" y="6"/>
                  </a:cubicBezTo>
                  <a:cubicBezTo>
                    <a:pt x="15" y="6"/>
                    <a:pt x="15" y="5"/>
                    <a:pt x="16" y="4"/>
                  </a:cubicBezTo>
                  <a:cubicBezTo>
                    <a:pt x="16" y="4"/>
                    <a:pt x="16" y="2"/>
                    <a:pt x="15" y="0"/>
                  </a:cubicBezTo>
                  <a:cubicBezTo>
                    <a:pt x="11" y="0"/>
                    <a:pt x="4" y="4"/>
                    <a:pt x="2" y="6"/>
                  </a:cubicBezTo>
                  <a:cubicBezTo>
                    <a:pt x="4" y="9"/>
                    <a:pt x="4" y="9"/>
                    <a:pt x="4" y="9"/>
                  </a:cubicBezTo>
                  <a:cubicBezTo>
                    <a:pt x="1" y="9"/>
                    <a:pt x="1" y="9"/>
                    <a:pt x="1" y="9"/>
                  </a:cubicBezTo>
                  <a:cubicBezTo>
                    <a:pt x="0" y="11"/>
                    <a:pt x="1" y="14"/>
                    <a:pt x="1" y="16"/>
                  </a:cubicBezTo>
                  <a:cubicBezTo>
                    <a:pt x="4" y="15"/>
                    <a:pt x="7" y="15"/>
                    <a:pt x="9"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4" name="Freeform 82"/>
            <p:cNvSpPr>
              <a:spLocks noEditPoints="1"/>
            </p:cNvSpPr>
            <p:nvPr/>
          </p:nvSpPr>
          <p:spPr bwMode="gray">
            <a:xfrm>
              <a:off x="3846513" y="3303588"/>
              <a:ext cx="312738" cy="431800"/>
            </a:xfrm>
            <a:custGeom>
              <a:avLst/>
              <a:gdLst>
                <a:gd name="T0" fmla="*/ 64 w 83"/>
                <a:gd name="T1" fmla="*/ 13 h 114"/>
                <a:gd name="T2" fmla="*/ 5 w 83"/>
                <a:gd name="T3" fmla="*/ 19 h 114"/>
                <a:gd name="T4" fmla="*/ 1 w 83"/>
                <a:gd name="T5" fmla="*/ 37 h 114"/>
                <a:gd name="T6" fmla="*/ 6 w 83"/>
                <a:gd name="T7" fmla="*/ 36 h 114"/>
                <a:gd name="T8" fmla="*/ 13 w 83"/>
                <a:gd name="T9" fmla="*/ 36 h 114"/>
                <a:gd name="T10" fmla="*/ 8 w 83"/>
                <a:gd name="T11" fmla="*/ 50 h 114"/>
                <a:gd name="T12" fmla="*/ 15 w 83"/>
                <a:gd name="T13" fmla="*/ 48 h 114"/>
                <a:gd name="T14" fmla="*/ 16 w 83"/>
                <a:gd name="T15" fmla="*/ 62 h 114"/>
                <a:gd name="T16" fmla="*/ 16 w 83"/>
                <a:gd name="T17" fmla="*/ 70 h 114"/>
                <a:gd name="T18" fmla="*/ 20 w 83"/>
                <a:gd name="T19" fmla="*/ 71 h 114"/>
                <a:gd name="T20" fmla="*/ 27 w 83"/>
                <a:gd name="T21" fmla="*/ 75 h 114"/>
                <a:gd name="T22" fmla="*/ 16 w 83"/>
                <a:gd name="T23" fmla="*/ 75 h 114"/>
                <a:gd name="T24" fmla="*/ 22 w 83"/>
                <a:gd name="T25" fmla="*/ 77 h 114"/>
                <a:gd name="T26" fmla="*/ 24 w 83"/>
                <a:gd name="T27" fmla="*/ 80 h 114"/>
                <a:gd name="T28" fmla="*/ 19 w 83"/>
                <a:gd name="T29" fmla="*/ 83 h 114"/>
                <a:gd name="T30" fmla="*/ 26 w 83"/>
                <a:gd name="T31" fmla="*/ 91 h 114"/>
                <a:gd name="T32" fmla="*/ 30 w 83"/>
                <a:gd name="T33" fmla="*/ 100 h 114"/>
                <a:gd name="T34" fmla="*/ 78 w 83"/>
                <a:gd name="T35" fmla="*/ 102 h 114"/>
                <a:gd name="T36" fmla="*/ 63 w 83"/>
                <a:gd name="T37" fmla="*/ 68 h 114"/>
                <a:gd name="T38" fmla="*/ 72 w 83"/>
                <a:gd name="T39" fmla="*/ 61 h 114"/>
                <a:gd name="T40" fmla="*/ 74 w 83"/>
                <a:gd name="T41" fmla="*/ 55 h 114"/>
                <a:gd name="T42" fmla="*/ 70 w 83"/>
                <a:gd name="T43" fmla="*/ 51 h 114"/>
                <a:gd name="T44" fmla="*/ 59 w 83"/>
                <a:gd name="T45" fmla="*/ 50 h 114"/>
                <a:gd name="T46" fmla="*/ 23 w 83"/>
                <a:gd name="T47" fmla="*/ 33 h 114"/>
                <a:gd name="T48" fmla="*/ 12 w 83"/>
                <a:gd name="T49" fmla="*/ 28 h 114"/>
                <a:gd name="T50" fmla="*/ 17 w 83"/>
                <a:gd name="T51" fmla="*/ 29 h 114"/>
                <a:gd name="T52" fmla="*/ 53 w 83"/>
                <a:gd name="T53" fmla="*/ 32 h 114"/>
                <a:gd name="T54" fmla="*/ 78 w 83"/>
                <a:gd name="T55" fmla="*/ 42 h 114"/>
                <a:gd name="T56" fmla="*/ 73 w 83"/>
                <a:gd name="T57" fmla="*/ 26 h 114"/>
                <a:gd name="T58" fmla="*/ 83 w 83"/>
                <a:gd name="T59" fmla="*/ 32 h 114"/>
                <a:gd name="T60" fmla="*/ 29 w 83"/>
                <a:gd name="T61" fmla="*/ 40 h 114"/>
                <a:gd name="T62" fmla="*/ 46 w 83"/>
                <a:gd name="T63" fmla="*/ 47 h 114"/>
                <a:gd name="T64" fmla="*/ 32 w 83"/>
                <a:gd name="T65" fmla="*/ 47 h 114"/>
                <a:gd name="T66" fmla="*/ 29 w 83"/>
                <a:gd name="T67" fmla="*/ 51 h 114"/>
                <a:gd name="T68" fmla="*/ 20 w 83"/>
                <a:gd name="T69" fmla="*/ 47 h 114"/>
                <a:gd name="T70" fmla="*/ 9 w 83"/>
                <a:gd name="T71" fmla="*/ 27 h 114"/>
                <a:gd name="T72" fmla="*/ 18 w 83"/>
                <a:gd name="T73" fmla="*/ 20 h 114"/>
                <a:gd name="T74" fmla="*/ 42 w 83"/>
                <a:gd name="T75" fmla="*/ 20 h 114"/>
                <a:gd name="T76" fmla="*/ 20 w 83"/>
                <a:gd name="T77" fmla="*/ 10 h 114"/>
                <a:gd name="T78" fmla="*/ 43 w 83"/>
                <a:gd name="T79" fmla="*/ 9 h 114"/>
                <a:gd name="T80" fmla="*/ 63 w 83"/>
                <a:gd name="T81" fmla="*/ 30 h 114"/>
                <a:gd name="T82" fmla="*/ 51 w 83"/>
                <a:gd name="T83" fmla="*/ 12 h 114"/>
                <a:gd name="T84" fmla="*/ 63 w 83"/>
                <a:gd name="T85" fmla="*/ 3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 h="114">
                  <a:moveTo>
                    <a:pt x="83" y="32"/>
                  </a:moveTo>
                  <a:cubicBezTo>
                    <a:pt x="82" y="30"/>
                    <a:pt x="75" y="22"/>
                    <a:pt x="64" y="13"/>
                  </a:cubicBezTo>
                  <a:cubicBezTo>
                    <a:pt x="55" y="7"/>
                    <a:pt x="42" y="0"/>
                    <a:pt x="32" y="0"/>
                  </a:cubicBezTo>
                  <a:cubicBezTo>
                    <a:pt x="14" y="0"/>
                    <a:pt x="6" y="13"/>
                    <a:pt x="5" y="19"/>
                  </a:cubicBezTo>
                  <a:cubicBezTo>
                    <a:pt x="4" y="23"/>
                    <a:pt x="4" y="27"/>
                    <a:pt x="5" y="29"/>
                  </a:cubicBezTo>
                  <a:cubicBezTo>
                    <a:pt x="2" y="32"/>
                    <a:pt x="1" y="34"/>
                    <a:pt x="1" y="37"/>
                  </a:cubicBezTo>
                  <a:cubicBezTo>
                    <a:pt x="0" y="39"/>
                    <a:pt x="1" y="42"/>
                    <a:pt x="3" y="43"/>
                  </a:cubicBezTo>
                  <a:cubicBezTo>
                    <a:pt x="2" y="41"/>
                    <a:pt x="4" y="38"/>
                    <a:pt x="6" y="36"/>
                  </a:cubicBezTo>
                  <a:cubicBezTo>
                    <a:pt x="7" y="33"/>
                    <a:pt x="10" y="32"/>
                    <a:pt x="12" y="31"/>
                  </a:cubicBezTo>
                  <a:cubicBezTo>
                    <a:pt x="13" y="36"/>
                    <a:pt x="13" y="36"/>
                    <a:pt x="13" y="36"/>
                  </a:cubicBezTo>
                  <a:cubicBezTo>
                    <a:pt x="11" y="37"/>
                    <a:pt x="8" y="40"/>
                    <a:pt x="7" y="42"/>
                  </a:cubicBezTo>
                  <a:cubicBezTo>
                    <a:pt x="8" y="50"/>
                    <a:pt x="8" y="50"/>
                    <a:pt x="8" y="50"/>
                  </a:cubicBezTo>
                  <a:cubicBezTo>
                    <a:pt x="14" y="46"/>
                    <a:pt x="14" y="46"/>
                    <a:pt x="14" y="46"/>
                  </a:cubicBezTo>
                  <a:cubicBezTo>
                    <a:pt x="15" y="48"/>
                    <a:pt x="15" y="48"/>
                    <a:pt x="15" y="48"/>
                  </a:cubicBezTo>
                  <a:cubicBezTo>
                    <a:pt x="13" y="63"/>
                    <a:pt x="13" y="63"/>
                    <a:pt x="13" y="63"/>
                  </a:cubicBezTo>
                  <a:cubicBezTo>
                    <a:pt x="16" y="62"/>
                    <a:pt x="16" y="62"/>
                    <a:pt x="16" y="62"/>
                  </a:cubicBezTo>
                  <a:cubicBezTo>
                    <a:pt x="23" y="65"/>
                    <a:pt x="23" y="65"/>
                    <a:pt x="23" y="65"/>
                  </a:cubicBezTo>
                  <a:cubicBezTo>
                    <a:pt x="16" y="70"/>
                    <a:pt x="16" y="70"/>
                    <a:pt x="16" y="70"/>
                  </a:cubicBezTo>
                  <a:cubicBezTo>
                    <a:pt x="16" y="72"/>
                    <a:pt x="16" y="72"/>
                    <a:pt x="16" y="72"/>
                  </a:cubicBezTo>
                  <a:cubicBezTo>
                    <a:pt x="16" y="72"/>
                    <a:pt x="17" y="71"/>
                    <a:pt x="20" y="71"/>
                  </a:cubicBezTo>
                  <a:cubicBezTo>
                    <a:pt x="22" y="71"/>
                    <a:pt x="27" y="73"/>
                    <a:pt x="27" y="73"/>
                  </a:cubicBezTo>
                  <a:cubicBezTo>
                    <a:pt x="27" y="75"/>
                    <a:pt x="27" y="75"/>
                    <a:pt x="27" y="75"/>
                  </a:cubicBezTo>
                  <a:cubicBezTo>
                    <a:pt x="25" y="75"/>
                    <a:pt x="25" y="75"/>
                    <a:pt x="25" y="75"/>
                  </a:cubicBezTo>
                  <a:cubicBezTo>
                    <a:pt x="16" y="75"/>
                    <a:pt x="16" y="75"/>
                    <a:pt x="16" y="75"/>
                  </a:cubicBezTo>
                  <a:cubicBezTo>
                    <a:pt x="16" y="76"/>
                    <a:pt x="17" y="77"/>
                    <a:pt x="18" y="78"/>
                  </a:cubicBezTo>
                  <a:cubicBezTo>
                    <a:pt x="19" y="77"/>
                    <a:pt x="21" y="77"/>
                    <a:pt x="22" y="77"/>
                  </a:cubicBezTo>
                  <a:cubicBezTo>
                    <a:pt x="22" y="77"/>
                    <a:pt x="24" y="77"/>
                    <a:pt x="26" y="77"/>
                  </a:cubicBezTo>
                  <a:cubicBezTo>
                    <a:pt x="24" y="80"/>
                    <a:pt x="24" y="80"/>
                    <a:pt x="24" y="80"/>
                  </a:cubicBezTo>
                  <a:cubicBezTo>
                    <a:pt x="24" y="80"/>
                    <a:pt x="23" y="81"/>
                    <a:pt x="21" y="80"/>
                  </a:cubicBezTo>
                  <a:cubicBezTo>
                    <a:pt x="20" y="80"/>
                    <a:pt x="19" y="81"/>
                    <a:pt x="19" y="83"/>
                  </a:cubicBezTo>
                  <a:cubicBezTo>
                    <a:pt x="19" y="84"/>
                    <a:pt x="20" y="87"/>
                    <a:pt x="20" y="87"/>
                  </a:cubicBezTo>
                  <a:cubicBezTo>
                    <a:pt x="21" y="92"/>
                    <a:pt x="26" y="91"/>
                    <a:pt x="26" y="91"/>
                  </a:cubicBezTo>
                  <a:cubicBezTo>
                    <a:pt x="29" y="90"/>
                    <a:pt x="39" y="87"/>
                    <a:pt x="39" y="87"/>
                  </a:cubicBezTo>
                  <a:cubicBezTo>
                    <a:pt x="30" y="100"/>
                    <a:pt x="30" y="100"/>
                    <a:pt x="30" y="100"/>
                  </a:cubicBezTo>
                  <a:cubicBezTo>
                    <a:pt x="34" y="114"/>
                    <a:pt x="34" y="114"/>
                    <a:pt x="34" y="114"/>
                  </a:cubicBezTo>
                  <a:cubicBezTo>
                    <a:pt x="40" y="111"/>
                    <a:pt x="58" y="105"/>
                    <a:pt x="78" y="102"/>
                  </a:cubicBezTo>
                  <a:cubicBezTo>
                    <a:pt x="76" y="98"/>
                    <a:pt x="76" y="96"/>
                    <a:pt x="73" y="91"/>
                  </a:cubicBezTo>
                  <a:cubicBezTo>
                    <a:pt x="63" y="68"/>
                    <a:pt x="63" y="68"/>
                    <a:pt x="63" y="68"/>
                  </a:cubicBezTo>
                  <a:cubicBezTo>
                    <a:pt x="64" y="64"/>
                    <a:pt x="64" y="64"/>
                    <a:pt x="64" y="64"/>
                  </a:cubicBezTo>
                  <a:cubicBezTo>
                    <a:pt x="66" y="65"/>
                    <a:pt x="70" y="63"/>
                    <a:pt x="72" y="61"/>
                  </a:cubicBezTo>
                  <a:cubicBezTo>
                    <a:pt x="74" y="60"/>
                    <a:pt x="77" y="56"/>
                    <a:pt x="78" y="54"/>
                  </a:cubicBezTo>
                  <a:cubicBezTo>
                    <a:pt x="77" y="54"/>
                    <a:pt x="75" y="54"/>
                    <a:pt x="74" y="55"/>
                  </a:cubicBezTo>
                  <a:cubicBezTo>
                    <a:pt x="73" y="55"/>
                    <a:pt x="72" y="57"/>
                    <a:pt x="70" y="56"/>
                  </a:cubicBezTo>
                  <a:cubicBezTo>
                    <a:pt x="68" y="55"/>
                    <a:pt x="69" y="53"/>
                    <a:pt x="70" y="51"/>
                  </a:cubicBezTo>
                  <a:cubicBezTo>
                    <a:pt x="70" y="50"/>
                    <a:pt x="67" y="50"/>
                    <a:pt x="66" y="51"/>
                  </a:cubicBezTo>
                  <a:cubicBezTo>
                    <a:pt x="64" y="52"/>
                    <a:pt x="61" y="52"/>
                    <a:pt x="59" y="50"/>
                  </a:cubicBezTo>
                  <a:cubicBezTo>
                    <a:pt x="56" y="47"/>
                    <a:pt x="45" y="38"/>
                    <a:pt x="42" y="36"/>
                  </a:cubicBezTo>
                  <a:cubicBezTo>
                    <a:pt x="36" y="33"/>
                    <a:pt x="28" y="32"/>
                    <a:pt x="23" y="33"/>
                  </a:cubicBezTo>
                  <a:cubicBezTo>
                    <a:pt x="20" y="34"/>
                    <a:pt x="17" y="35"/>
                    <a:pt x="16" y="35"/>
                  </a:cubicBezTo>
                  <a:cubicBezTo>
                    <a:pt x="12" y="28"/>
                    <a:pt x="12" y="28"/>
                    <a:pt x="12" y="28"/>
                  </a:cubicBezTo>
                  <a:cubicBezTo>
                    <a:pt x="13" y="28"/>
                    <a:pt x="13" y="28"/>
                    <a:pt x="13" y="28"/>
                  </a:cubicBezTo>
                  <a:cubicBezTo>
                    <a:pt x="14" y="28"/>
                    <a:pt x="16" y="30"/>
                    <a:pt x="17" y="29"/>
                  </a:cubicBezTo>
                  <a:cubicBezTo>
                    <a:pt x="19" y="28"/>
                    <a:pt x="25" y="27"/>
                    <a:pt x="31" y="27"/>
                  </a:cubicBezTo>
                  <a:cubicBezTo>
                    <a:pt x="39" y="27"/>
                    <a:pt x="49" y="30"/>
                    <a:pt x="53" y="32"/>
                  </a:cubicBezTo>
                  <a:cubicBezTo>
                    <a:pt x="53" y="37"/>
                    <a:pt x="64" y="44"/>
                    <a:pt x="69" y="44"/>
                  </a:cubicBezTo>
                  <a:cubicBezTo>
                    <a:pt x="73" y="45"/>
                    <a:pt x="75" y="44"/>
                    <a:pt x="78" y="42"/>
                  </a:cubicBezTo>
                  <a:cubicBezTo>
                    <a:pt x="67" y="33"/>
                    <a:pt x="67" y="33"/>
                    <a:pt x="67" y="33"/>
                  </a:cubicBezTo>
                  <a:cubicBezTo>
                    <a:pt x="73" y="26"/>
                    <a:pt x="73" y="26"/>
                    <a:pt x="73" y="26"/>
                  </a:cubicBezTo>
                  <a:cubicBezTo>
                    <a:pt x="73" y="26"/>
                    <a:pt x="82" y="35"/>
                    <a:pt x="83" y="36"/>
                  </a:cubicBezTo>
                  <a:cubicBezTo>
                    <a:pt x="83" y="35"/>
                    <a:pt x="83" y="34"/>
                    <a:pt x="83" y="32"/>
                  </a:cubicBezTo>
                  <a:moveTo>
                    <a:pt x="20" y="43"/>
                  </a:moveTo>
                  <a:cubicBezTo>
                    <a:pt x="20" y="43"/>
                    <a:pt x="24" y="41"/>
                    <a:pt x="29" y="40"/>
                  </a:cubicBezTo>
                  <a:cubicBezTo>
                    <a:pt x="35" y="38"/>
                    <a:pt x="42" y="42"/>
                    <a:pt x="47" y="46"/>
                  </a:cubicBezTo>
                  <a:cubicBezTo>
                    <a:pt x="46" y="47"/>
                    <a:pt x="46" y="47"/>
                    <a:pt x="46" y="47"/>
                  </a:cubicBezTo>
                  <a:cubicBezTo>
                    <a:pt x="39" y="49"/>
                    <a:pt x="39" y="49"/>
                    <a:pt x="39" y="49"/>
                  </a:cubicBezTo>
                  <a:cubicBezTo>
                    <a:pt x="37" y="48"/>
                    <a:pt x="35" y="47"/>
                    <a:pt x="32" y="47"/>
                  </a:cubicBezTo>
                  <a:cubicBezTo>
                    <a:pt x="29" y="47"/>
                    <a:pt x="27" y="48"/>
                    <a:pt x="27" y="48"/>
                  </a:cubicBezTo>
                  <a:cubicBezTo>
                    <a:pt x="29" y="51"/>
                    <a:pt x="29" y="51"/>
                    <a:pt x="29" y="51"/>
                  </a:cubicBezTo>
                  <a:cubicBezTo>
                    <a:pt x="26" y="51"/>
                    <a:pt x="26" y="51"/>
                    <a:pt x="26" y="51"/>
                  </a:cubicBezTo>
                  <a:cubicBezTo>
                    <a:pt x="24" y="50"/>
                    <a:pt x="22" y="47"/>
                    <a:pt x="20" y="47"/>
                  </a:cubicBezTo>
                  <a:lnTo>
                    <a:pt x="20" y="43"/>
                  </a:lnTo>
                  <a:close/>
                  <a:moveTo>
                    <a:pt x="9" y="27"/>
                  </a:moveTo>
                  <a:cubicBezTo>
                    <a:pt x="7" y="21"/>
                    <a:pt x="12" y="15"/>
                    <a:pt x="15" y="12"/>
                  </a:cubicBezTo>
                  <a:cubicBezTo>
                    <a:pt x="18" y="20"/>
                    <a:pt x="18" y="20"/>
                    <a:pt x="18" y="20"/>
                  </a:cubicBezTo>
                  <a:cubicBezTo>
                    <a:pt x="15" y="22"/>
                    <a:pt x="11" y="25"/>
                    <a:pt x="9" y="27"/>
                  </a:cubicBezTo>
                  <a:moveTo>
                    <a:pt x="42" y="20"/>
                  </a:moveTo>
                  <a:cubicBezTo>
                    <a:pt x="38" y="18"/>
                    <a:pt x="27" y="18"/>
                    <a:pt x="23" y="19"/>
                  </a:cubicBezTo>
                  <a:cubicBezTo>
                    <a:pt x="20" y="10"/>
                    <a:pt x="20" y="10"/>
                    <a:pt x="20" y="10"/>
                  </a:cubicBezTo>
                  <a:cubicBezTo>
                    <a:pt x="22" y="8"/>
                    <a:pt x="27" y="7"/>
                    <a:pt x="31" y="7"/>
                  </a:cubicBezTo>
                  <a:cubicBezTo>
                    <a:pt x="35" y="7"/>
                    <a:pt x="40" y="8"/>
                    <a:pt x="43" y="9"/>
                  </a:cubicBezTo>
                  <a:lnTo>
                    <a:pt x="42" y="20"/>
                  </a:lnTo>
                  <a:close/>
                  <a:moveTo>
                    <a:pt x="63" y="30"/>
                  </a:moveTo>
                  <a:cubicBezTo>
                    <a:pt x="58" y="27"/>
                    <a:pt x="50" y="22"/>
                    <a:pt x="47" y="22"/>
                  </a:cubicBezTo>
                  <a:cubicBezTo>
                    <a:pt x="51" y="12"/>
                    <a:pt x="51" y="12"/>
                    <a:pt x="51" y="12"/>
                  </a:cubicBezTo>
                  <a:cubicBezTo>
                    <a:pt x="54" y="13"/>
                    <a:pt x="66" y="21"/>
                    <a:pt x="68" y="22"/>
                  </a:cubicBezTo>
                  <a:lnTo>
                    <a:pt x="6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5" name="Freeform 83"/>
            <p:cNvSpPr>
              <a:spLocks/>
            </p:cNvSpPr>
            <p:nvPr/>
          </p:nvSpPr>
          <p:spPr bwMode="gray">
            <a:xfrm>
              <a:off x="4076701" y="3179763"/>
              <a:ext cx="138113" cy="173038"/>
            </a:xfrm>
            <a:custGeom>
              <a:avLst/>
              <a:gdLst>
                <a:gd name="T0" fmla="*/ 0 w 37"/>
                <a:gd name="T1" fmla="*/ 36 h 46"/>
                <a:gd name="T2" fmla="*/ 15 w 37"/>
                <a:gd name="T3" fmla="*/ 46 h 46"/>
                <a:gd name="T4" fmla="*/ 37 w 37"/>
                <a:gd name="T5" fmla="*/ 0 h 46"/>
                <a:gd name="T6" fmla="*/ 0 w 37"/>
                <a:gd name="T7" fmla="*/ 36 h 46"/>
              </a:gdLst>
              <a:ahLst/>
              <a:cxnLst>
                <a:cxn ang="0">
                  <a:pos x="T0" y="T1"/>
                </a:cxn>
                <a:cxn ang="0">
                  <a:pos x="T2" y="T3"/>
                </a:cxn>
                <a:cxn ang="0">
                  <a:pos x="T4" y="T5"/>
                </a:cxn>
                <a:cxn ang="0">
                  <a:pos x="T6" y="T7"/>
                </a:cxn>
              </a:cxnLst>
              <a:rect l="0" t="0" r="r" b="b"/>
              <a:pathLst>
                <a:path w="37" h="46">
                  <a:moveTo>
                    <a:pt x="0" y="36"/>
                  </a:moveTo>
                  <a:cubicBezTo>
                    <a:pt x="4" y="38"/>
                    <a:pt x="13" y="45"/>
                    <a:pt x="15" y="46"/>
                  </a:cubicBezTo>
                  <a:cubicBezTo>
                    <a:pt x="37" y="0"/>
                    <a:pt x="37" y="0"/>
                    <a:pt x="37" y="0"/>
                  </a:cubicBezTo>
                  <a:lnTo>
                    <a:pt x="0"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6" name="Freeform 84"/>
            <p:cNvSpPr>
              <a:spLocks noEditPoints="1"/>
            </p:cNvSpPr>
            <p:nvPr/>
          </p:nvSpPr>
          <p:spPr bwMode="gray">
            <a:xfrm>
              <a:off x="8705851" y="3481388"/>
              <a:ext cx="93663" cy="98425"/>
            </a:xfrm>
            <a:custGeom>
              <a:avLst/>
              <a:gdLst>
                <a:gd name="T0" fmla="*/ 12 w 25"/>
                <a:gd name="T1" fmla="*/ 0 h 26"/>
                <a:gd name="T2" fmla="*/ 25 w 25"/>
                <a:gd name="T3" fmla="*/ 13 h 26"/>
                <a:gd name="T4" fmla="*/ 12 w 25"/>
                <a:gd name="T5" fmla="*/ 26 h 26"/>
                <a:gd name="T6" fmla="*/ 0 w 25"/>
                <a:gd name="T7" fmla="*/ 13 h 26"/>
                <a:gd name="T8" fmla="*/ 12 w 25"/>
                <a:gd name="T9" fmla="*/ 0 h 26"/>
                <a:gd name="T10" fmla="*/ 12 w 25"/>
                <a:gd name="T11" fmla="*/ 23 h 26"/>
                <a:gd name="T12" fmla="*/ 22 w 25"/>
                <a:gd name="T13" fmla="*/ 13 h 26"/>
                <a:gd name="T14" fmla="*/ 12 w 25"/>
                <a:gd name="T15" fmla="*/ 3 h 26"/>
                <a:gd name="T16" fmla="*/ 3 w 25"/>
                <a:gd name="T17" fmla="*/ 13 h 26"/>
                <a:gd name="T18" fmla="*/ 12 w 25"/>
                <a:gd name="T19" fmla="*/ 23 h 26"/>
                <a:gd name="T20" fmla="*/ 8 w 25"/>
                <a:gd name="T21" fmla="*/ 6 h 26"/>
                <a:gd name="T22" fmla="*/ 13 w 25"/>
                <a:gd name="T23" fmla="*/ 6 h 26"/>
                <a:gd name="T24" fmla="*/ 18 w 25"/>
                <a:gd name="T25" fmla="*/ 10 h 26"/>
                <a:gd name="T26" fmla="*/ 15 w 25"/>
                <a:gd name="T27" fmla="*/ 14 h 26"/>
                <a:gd name="T28" fmla="*/ 18 w 25"/>
                <a:gd name="T29" fmla="*/ 20 h 26"/>
                <a:gd name="T30" fmla="*/ 16 w 25"/>
                <a:gd name="T31" fmla="*/ 20 h 26"/>
                <a:gd name="T32" fmla="*/ 12 w 25"/>
                <a:gd name="T33" fmla="*/ 14 h 26"/>
                <a:gd name="T34" fmla="*/ 10 w 25"/>
                <a:gd name="T35" fmla="*/ 14 h 26"/>
                <a:gd name="T36" fmla="*/ 10 w 25"/>
                <a:gd name="T37" fmla="*/ 20 h 26"/>
                <a:gd name="T38" fmla="*/ 8 w 25"/>
                <a:gd name="T39" fmla="*/ 20 h 26"/>
                <a:gd name="T40" fmla="*/ 8 w 25"/>
                <a:gd name="T41" fmla="*/ 6 h 26"/>
                <a:gd name="T42" fmla="*/ 10 w 25"/>
                <a:gd name="T43" fmla="*/ 12 h 26"/>
                <a:gd name="T44" fmla="*/ 13 w 25"/>
                <a:gd name="T45" fmla="*/ 12 h 26"/>
                <a:gd name="T46" fmla="*/ 16 w 25"/>
                <a:gd name="T47" fmla="*/ 10 h 26"/>
                <a:gd name="T48" fmla="*/ 13 w 25"/>
                <a:gd name="T49" fmla="*/ 8 h 26"/>
                <a:gd name="T50" fmla="*/ 10 w 25"/>
                <a:gd name="T51" fmla="*/ 8 h 26"/>
                <a:gd name="T52" fmla="*/ 10 w 25"/>
                <a:gd name="T53"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 h="26">
                  <a:moveTo>
                    <a:pt x="12" y="0"/>
                  </a:moveTo>
                  <a:cubicBezTo>
                    <a:pt x="19" y="0"/>
                    <a:pt x="25" y="5"/>
                    <a:pt x="25" y="13"/>
                  </a:cubicBezTo>
                  <a:cubicBezTo>
                    <a:pt x="25" y="20"/>
                    <a:pt x="19" y="26"/>
                    <a:pt x="12" y="26"/>
                  </a:cubicBezTo>
                  <a:cubicBezTo>
                    <a:pt x="6" y="26"/>
                    <a:pt x="0" y="20"/>
                    <a:pt x="0" y="13"/>
                  </a:cubicBezTo>
                  <a:cubicBezTo>
                    <a:pt x="0" y="5"/>
                    <a:pt x="6" y="0"/>
                    <a:pt x="12" y="0"/>
                  </a:cubicBezTo>
                  <a:moveTo>
                    <a:pt x="12" y="23"/>
                  </a:moveTo>
                  <a:cubicBezTo>
                    <a:pt x="18" y="23"/>
                    <a:pt x="22" y="19"/>
                    <a:pt x="22" y="13"/>
                  </a:cubicBezTo>
                  <a:cubicBezTo>
                    <a:pt x="22" y="7"/>
                    <a:pt x="18" y="3"/>
                    <a:pt x="12" y="3"/>
                  </a:cubicBezTo>
                  <a:cubicBezTo>
                    <a:pt x="7" y="3"/>
                    <a:pt x="3" y="7"/>
                    <a:pt x="3" y="13"/>
                  </a:cubicBezTo>
                  <a:cubicBezTo>
                    <a:pt x="3" y="19"/>
                    <a:pt x="7" y="23"/>
                    <a:pt x="12" y="23"/>
                  </a:cubicBezTo>
                  <a:moveTo>
                    <a:pt x="8" y="6"/>
                  </a:moveTo>
                  <a:cubicBezTo>
                    <a:pt x="13" y="6"/>
                    <a:pt x="13" y="6"/>
                    <a:pt x="13" y="6"/>
                  </a:cubicBezTo>
                  <a:cubicBezTo>
                    <a:pt x="16" y="6"/>
                    <a:pt x="18" y="7"/>
                    <a:pt x="18" y="10"/>
                  </a:cubicBezTo>
                  <a:cubicBezTo>
                    <a:pt x="18" y="13"/>
                    <a:pt x="17" y="14"/>
                    <a:pt x="15" y="14"/>
                  </a:cubicBezTo>
                  <a:cubicBezTo>
                    <a:pt x="18" y="20"/>
                    <a:pt x="18" y="20"/>
                    <a:pt x="18" y="20"/>
                  </a:cubicBezTo>
                  <a:cubicBezTo>
                    <a:pt x="16" y="20"/>
                    <a:pt x="16" y="20"/>
                    <a:pt x="16" y="20"/>
                  </a:cubicBezTo>
                  <a:cubicBezTo>
                    <a:pt x="12" y="14"/>
                    <a:pt x="12" y="14"/>
                    <a:pt x="12" y="14"/>
                  </a:cubicBezTo>
                  <a:cubicBezTo>
                    <a:pt x="10" y="14"/>
                    <a:pt x="10" y="14"/>
                    <a:pt x="10" y="14"/>
                  </a:cubicBezTo>
                  <a:cubicBezTo>
                    <a:pt x="10" y="20"/>
                    <a:pt x="10" y="20"/>
                    <a:pt x="10" y="20"/>
                  </a:cubicBezTo>
                  <a:cubicBezTo>
                    <a:pt x="8" y="20"/>
                    <a:pt x="8" y="20"/>
                    <a:pt x="8" y="20"/>
                  </a:cubicBezTo>
                  <a:lnTo>
                    <a:pt x="8" y="6"/>
                  </a:lnTo>
                  <a:close/>
                  <a:moveTo>
                    <a:pt x="10" y="12"/>
                  </a:moveTo>
                  <a:cubicBezTo>
                    <a:pt x="13" y="12"/>
                    <a:pt x="13" y="12"/>
                    <a:pt x="13" y="12"/>
                  </a:cubicBezTo>
                  <a:cubicBezTo>
                    <a:pt x="14" y="12"/>
                    <a:pt x="16" y="12"/>
                    <a:pt x="16" y="10"/>
                  </a:cubicBezTo>
                  <a:cubicBezTo>
                    <a:pt x="16" y="8"/>
                    <a:pt x="14" y="8"/>
                    <a:pt x="13" y="8"/>
                  </a:cubicBezTo>
                  <a:cubicBezTo>
                    <a:pt x="10" y="8"/>
                    <a:pt x="10" y="8"/>
                    <a:pt x="10" y="8"/>
                  </a:cubicBezTo>
                  <a:lnTo>
                    <a:pt x="10" y="12"/>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7" name="Rectangle 85"/>
            <p:cNvSpPr>
              <a:spLocks noChangeArrowheads="1"/>
            </p:cNvSpPr>
            <p:nvPr/>
          </p:nvSpPr>
          <p:spPr bwMode="gray">
            <a:xfrm>
              <a:off x="4470401" y="3727450"/>
              <a:ext cx="1631950" cy="15875"/>
            </a:xfrm>
            <a:prstGeom prst="rect">
              <a:avLst/>
            </a:prstGeom>
            <a:solidFill>
              <a:srgbClr val="1A14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8" name="Rectangle 86"/>
            <p:cNvSpPr>
              <a:spLocks noChangeArrowheads="1"/>
            </p:cNvSpPr>
            <p:nvPr/>
          </p:nvSpPr>
          <p:spPr bwMode="gray">
            <a:xfrm>
              <a:off x="6327776" y="3727450"/>
              <a:ext cx="2352675" cy="15875"/>
            </a:xfrm>
            <a:prstGeom prst="rect">
              <a:avLst/>
            </a:prstGeom>
            <a:solidFill>
              <a:srgbClr val="1A14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79" name="Rectangle 87"/>
            <p:cNvSpPr>
              <a:spLocks noChangeArrowheads="1"/>
            </p:cNvSpPr>
            <p:nvPr/>
          </p:nvSpPr>
          <p:spPr bwMode="gray">
            <a:xfrm>
              <a:off x="5410201" y="3886200"/>
              <a:ext cx="44450" cy="231775"/>
            </a:xfrm>
            <a:prstGeom prst="rect">
              <a:avLst/>
            </a:prstGeom>
            <a:solidFill>
              <a:srgbClr val="1A14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80" name="Freeform 88"/>
            <p:cNvSpPr>
              <a:spLocks/>
            </p:cNvSpPr>
            <p:nvPr/>
          </p:nvSpPr>
          <p:spPr bwMode="gray">
            <a:xfrm>
              <a:off x="5580063" y="3886200"/>
              <a:ext cx="171450" cy="231775"/>
            </a:xfrm>
            <a:custGeom>
              <a:avLst/>
              <a:gdLst>
                <a:gd name="T0" fmla="*/ 0 w 108"/>
                <a:gd name="T1" fmla="*/ 0 h 146"/>
                <a:gd name="T2" fmla="*/ 23 w 108"/>
                <a:gd name="T3" fmla="*/ 0 h 146"/>
                <a:gd name="T4" fmla="*/ 85 w 108"/>
                <a:gd name="T5" fmla="*/ 103 h 146"/>
                <a:gd name="T6" fmla="*/ 85 w 108"/>
                <a:gd name="T7" fmla="*/ 103 h 146"/>
                <a:gd name="T8" fmla="*/ 85 w 108"/>
                <a:gd name="T9" fmla="*/ 0 h 146"/>
                <a:gd name="T10" fmla="*/ 108 w 108"/>
                <a:gd name="T11" fmla="*/ 0 h 146"/>
                <a:gd name="T12" fmla="*/ 108 w 108"/>
                <a:gd name="T13" fmla="*/ 146 h 146"/>
                <a:gd name="T14" fmla="*/ 85 w 108"/>
                <a:gd name="T15" fmla="*/ 146 h 146"/>
                <a:gd name="T16" fmla="*/ 26 w 108"/>
                <a:gd name="T17" fmla="*/ 43 h 146"/>
                <a:gd name="T18" fmla="*/ 23 w 108"/>
                <a:gd name="T19" fmla="*/ 43 h 146"/>
                <a:gd name="T20" fmla="*/ 23 w 108"/>
                <a:gd name="T21" fmla="*/ 146 h 146"/>
                <a:gd name="T22" fmla="*/ 0 w 108"/>
                <a:gd name="T23" fmla="*/ 146 h 146"/>
                <a:gd name="T24" fmla="*/ 0 w 108"/>
                <a:gd name="T2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46">
                  <a:moveTo>
                    <a:pt x="0" y="0"/>
                  </a:moveTo>
                  <a:lnTo>
                    <a:pt x="23" y="0"/>
                  </a:lnTo>
                  <a:lnTo>
                    <a:pt x="85" y="103"/>
                  </a:lnTo>
                  <a:lnTo>
                    <a:pt x="85" y="103"/>
                  </a:lnTo>
                  <a:lnTo>
                    <a:pt x="85" y="0"/>
                  </a:lnTo>
                  <a:lnTo>
                    <a:pt x="108" y="0"/>
                  </a:lnTo>
                  <a:lnTo>
                    <a:pt x="108" y="146"/>
                  </a:lnTo>
                  <a:lnTo>
                    <a:pt x="85" y="146"/>
                  </a:lnTo>
                  <a:lnTo>
                    <a:pt x="26" y="43"/>
                  </a:lnTo>
                  <a:lnTo>
                    <a:pt x="23" y="43"/>
                  </a:lnTo>
                  <a:lnTo>
                    <a:pt x="23" y="146"/>
                  </a:lnTo>
                  <a:lnTo>
                    <a:pt x="0" y="146"/>
                  </a:lnTo>
                  <a:lnTo>
                    <a:pt x="0" y="0"/>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81" name="Freeform 89"/>
            <p:cNvSpPr>
              <a:spLocks/>
            </p:cNvSpPr>
            <p:nvPr/>
          </p:nvSpPr>
          <p:spPr bwMode="gray">
            <a:xfrm>
              <a:off x="5849938" y="3883025"/>
              <a:ext cx="198438" cy="238125"/>
            </a:xfrm>
            <a:custGeom>
              <a:avLst/>
              <a:gdLst>
                <a:gd name="T0" fmla="*/ 10 w 53"/>
                <a:gd name="T1" fmla="*/ 43 h 63"/>
                <a:gd name="T2" fmla="*/ 28 w 53"/>
                <a:gd name="T3" fmla="*/ 53 h 63"/>
                <a:gd name="T4" fmla="*/ 41 w 53"/>
                <a:gd name="T5" fmla="*/ 45 h 63"/>
                <a:gd name="T6" fmla="*/ 28 w 53"/>
                <a:gd name="T7" fmla="*/ 37 h 63"/>
                <a:gd name="T8" fmla="*/ 22 w 53"/>
                <a:gd name="T9" fmla="*/ 35 h 63"/>
                <a:gd name="T10" fmla="*/ 3 w 53"/>
                <a:gd name="T11" fmla="*/ 18 h 63"/>
                <a:gd name="T12" fmla="*/ 27 w 53"/>
                <a:gd name="T13" fmla="*/ 0 h 63"/>
                <a:gd name="T14" fmla="*/ 52 w 53"/>
                <a:gd name="T15" fmla="*/ 12 h 63"/>
                <a:gd name="T16" fmla="*/ 43 w 53"/>
                <a:gd name="T17" fmla="*/ 19 h 63"/>
                <a:gd name="T18" fmla="*/ 27 w 53"/>
                <a:gd name="T19" fmla="*/ 10 h 63"/>
                <a:gd name="T20" fmla="*/ 15 w 53"/>
                <a:gd name="T21" fmla="*/ 17 h 63"/>
                <a:gd name="T22" fmla="*/ 28 w 53"/>
                <a:gd name="T23" fmla="*/ 25 h 63"/>
                <a:gd name="T24" fmla="*/ 35 w 53"/>
                <a:gd name="T25" fmla="*/ 26 h 63"/>
                <a:gd name="T26" fmla="*/ 53 w 53"/>
                <a:gd name="T27" fmla="*/ 43 h 63"/>
                <a:gd name="T28" fmla="*/ 26 w 53"/>
                <a:gd name="T29" fmla="*/ 63 h 63"/>
                <a:gd name="T30" fmla="*/ 0 w 53"/>
                <a:gd name="T31" fmla="*/ 50 h 63"/>
                <a:gd name="T32" fmla="*/ 10 w 53"/>
                <a:gd name="T33" fmla="*/ 4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63">
                  <a:moveTo>
                    <a:pt x="10" y="43"/>
                  </a:moveTo>
                  <a:cubicBezTo>
                    <a:pt x="14" y="50"/>
                    <a:pt x="21" y="53"/>
                    <a:pt x="28" y="53"/>
                  </a:cubicBezTo>
                  <a:cubicBezTo>
                    <a:pt x="33" y="53"/>
                    <a:pt x="41" y="51"/>
                    <a:pt x="41" y="45"/>
                  </a:cubicBezTo>
                  <a:cubicBezTo>
                    <a:pt x="41" y="40"/>
                    <a:pt x="36" y="39"/>
                    <a:pt x="28" y="37"/>
                  </a:cubicBezTo>
                  <a:cubicBezTo>
                    <a:pt x="22" y="35"/>
                    <a:pt x="22" y="35"/>
                    <a:pt x="22" y="35"/>
                  </a:cubicBezTo>
                  <a:cubicBezTo>
                    <a:pt x="12" y="33"/>
                    <a:pt x="3" y="30"/>
                    <a:pt x="3" y="18"/>
                  </a:cubicBezTo>
                  <a:cubicBezTo>
                    <a:pt x="3" y="6"/>
                    <a:pt x="16" y="0"/>
                    <a:pt x="27" y="0"/>
                  </a:cubicBezTo>
                  <a:cubicBezTo>
                    <a:pt x="37" y="0"/>
                    <a:pt x="46" y="3"/>
                    <a:pt x="52" y="12"/>
                  </a:cubicBezTo>
                  <a:cubicBezTo>
                    <a:pt x="43" y="19"/>
                    <a:pt x="43" y="19"/>
                    <a:pt x="43" y="19"/>
                  </a:cubicBezTo>
                  <a:cubicBezTo>
                    <a:pt x="40" y="13"/>
                    <a:pt x="34" y="10"/>
                    <a:pt x="27" y="10"/>
                  </a:cubicBezTo>
                  <a:cubicBezTo>
                    <a:pt x="20" y="10"/>
                    <a:pt x="15" y="13"/>
                    <a:pt x="15" y="17"/>
                  </a:cubicBezTo>
                  <a:cubicBezTo>
                    <a:pt x="15" y="22"/>
                    <a:pt x="21" y="23"/>
                    <a:pt x="28" y="25"/>
                  </a:cubicBezTo>
                  <a:cubicBezTo>
                    <a:pt x="35" y="26"/>
                    <a:pt x="35" y="26"/>
                    <a:pt x="35" y="26"/>
                  </a:cubicBezTo>
                  <a:cubicBezTo>
                    <a:pt x="44" y="28"/>
                    <a:pt x="53" y="32"/>
                    <a:pt x="53" y="43"/>
                  </a:cubicBezTo>
                  <a:cubicBezTo>
                    <a:pt x="53" y="58"/>
                    <a:pt x="39" y="63"/>
                    <a:pt x="26" y="63"/>
                  </a:cubicBezTo>
                  <a:cubicBezTo>
                    <a:pt x="16" y="63"/>
                    <a:pt x="6" y="59"/>
                    <a:pt x="0" y="50"/>
                  </a:cubicBezTo>
                  <a:lnTo>
                    <a:pt x="10" y="43"/>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82" name="Freeform 90"/>
            <p:cNvSpPr>
              <a:spLocks/>
            </p:cNvSpPr>
            <p:nvPr/>
          </p:nvSpPr>
          <p:spPr bwMode="gray">
            <a:xfrm>
              <a:off x="6157913" y="3886200"/>
              <a:ext cx="184150" cy="234950"/>
            </a:xfrm>
            <a:custGeom>
              <a:avLst/>
              <a:gdLst>
                <a:gd name="T0" fmla="*/ 49 w 49"/>
                <a:gd name="T1" fmla="*/ 42 h 62"/>
                <a:gd name="T2" fmla="*/ 24 w 49"/>
                <a:gd name="T3" fmla="*/ 62 h 62"/>
                <a:gd name="T4" fmla="*/ 0 w 49"/>
                <a:gd name="T5" fmla="*/ 42 h 62"/>
                <a:gd name="T6" fmla="*/ 0 w 49"/>
                <a:gd name="T7" fmla="*/ 0 h 62"/>
                <a:gd name="T8" fmla="*/ 11 w 49"/>
                <a:gd name="T9" fmla="*/ 0 h 62"/>
                <a:gd name="T10" fmla="*/ 11 w 49"/>
                <a:gd name="T11" fmla="*/ 39 h 62"/>
                <a:gd name="T12" fmla="*/ 24 w 49"/>
                <a:gd name="T13" fmla="*/ 51 h 62"/>
                <a:gd name="T14" fmla="*/ 37 w 49"/>
                <a:gd name="T15" fmla="*/ 39 h 62"/>
                <a:gd name="T16" fmla="*/ 37 w 49"/>
                <a:gd name="T17" fmla="*/ 0 h 62"/>
                <a:gd name="T18" fmla="*/ 49 w 49"/>
                <a:gd name="T19" fmla="*/ 0 h 62"/>
                <a:gd name="T20" fmla="*/ 49 w 49"/>
                <a:gd name="T21" fmla="*/ 4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62">
                  <a:moveTo>
                    <a:pt x="49" y="42"/>
                  </a:moveTo>
                  <a:cubicBezTo>
                    <a:pt x="49" y="54"/>
                    <a:pt x="39" y="62"/>
                    <a:pt x="24" y="62"/>
                  </a:cubicBezTo>
                  <a:cubicBezTo>
                    <a:pt x="10" y="62"/>
                    <a:pt x="0" y="54"/>
                    <a:pt x="0" y="42"/>
                  </a:cubicBezTo>
                  <a:cubicBezTo>
                    <a:pt x="0" y="0"/>
                    <a:pt x="0" y="0"/>
                    <a:pt x="0" y="0"/>
                  </a:cubicBezTo>
                  <a:cubicBezTo>
                    <a:pt x="11" y="0"/>
                    <a:pt x="11" y="0"/>
                    <a:pt x="11" y="0"/>
                  </a:cubicBezTo>
                  <a:cubicBezTo>
                    <a:pt x="11" y="39"/>
                    <a:pt x="11" y="39"/>
                    <a:pt x="11" y="39"/>
                  </a:cubicBezTo>
                  <a:cubicBezTo>
                    <a:pt x="11" y="46"/>
                    <a:pt x="14" y="51"/>
                    <a:pt x="24" y="51"/>
                  </a:cubicBezTo>
                  <a:cubicBezTo>
                    <a:pt x="34" y="51"/>
                    <a:pt x="37" y="46"/>
                    <a:pt x="37" y="39"/>
                  </a:cubicBezTo>
                  <a:cubicBezTo>
                    <a:pt x="37" y="0"/>
                    <a:pt x="37" y="0"/>
                    <a:pt x="37" y="0"/>
                  </a:cubicBezTo>
                  <a:cubicBezTo>
                    <a:pt x="49" y="0"/>
                    <a:pt x="49" y="0"/>
                    <a:pt x="49" y="0"/>
                  </a:cubicBezTo>
                  <a:lnTo>
                    <a:pt x="49" y="42"/>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83" name="Freeform 91"/>
            <p:cNvSpPr>
              <a:spLocks noEditPoints="1"/>
            </p:cNvSpPr>
            <p:nvPr/>
          </p:nvSpPr>
          <p:spPr bwMode="gray">
            <a:xfrm>
              <a:off x="6462713" y="3886200"/>
              <a:ext cx="176213" cy="231775"/>
            </a:xfrm>
            <a:custGeom>
              <a:avLst/>
              <a:gdLst>
                <a:gd name="T0" fmla="*/ 0 w 47"/>
                <a:gd name="T1" fmla="*/ 0 h 61"/>
                <a:gd name="T2" fmla="*/ 25 w 47"/>
                <a:gd name="T3" fmla="*/ 0 h 61"/>
                <a:gd name="T4" fmla="*/ 46 w 47"/>
                <a:gd name="T5" fmla="*/ 18 h 61"/>
                <a:gd name="T6" fmla="*/ 34 w 47"/>
                <a:gd name="T7" fmla="*/ 36 h 61"/>
                <a:gd name="T8" fmla="*/ 47 w 47"/>
                <a:gd name="T9" fmla="*/ 61 h 61"/>
                <a:gd name="T10" fmla="*/ 34 w 47"/>
                <a:gd name="T11" fmla="*/ 61 h 61"/>
                <a:gd name="T12" fmla="*/ 22 w 47"/>
                <a:gd name="T13" fmla="*/ 38 h 61"/>
                <a:gd name="T14" fmla="*/ 11 w 47"/>
                <a:gd name="T15" fmla="*/ 38 h 61"/>
                <a:gd name="T16" fmla="*/ 11 w 47"/>
                <a:gd name="T17" fmla="*/ 61 h 61"/>
                <a:gd name="T18" fmla="*/ 0 w 47"/>
                <a:gd name="T19" fmla="*/ 61 h 61"/>
                <a:gd name="T20" fmla="*/ 0 w 47"/>
                <a:gd name="T21" fmla="*/ 0 h 61"/>
                <a:gd name="T22" fmla="*/ 11 w 47"/>
                <a:gd name="T23" fmla="*/ 28 h 61"/>
                <a:gd name="T24" fmla="*/ 24 w 47"/>
                <a:gd name="T25" fmla="*/ 28 h 61"/>
                <a:gd name="T26" fmla="*/ 34 w 47"/>
                <a:gd name="T27" fmla="*/ 19 h 61"/>
                <a:gd name="T28" fmla="*/ 22 w 47"/>
                <a:gd name="T29" fmla="*/ 10 h 61"/>
                <a:gd name="T30" fmla="*/ 11 w 47"/>
                <a:gd name="T31" fmla="*/ 10 h 61"/>
                <a:gd name="T32" fmla="*/ 11 w 47"/>
                <a:gd name="T33" fmla="*/ 2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61">
                  <a:moveTo>
                    <a:pt x="0" y="0"/>
                  </a:moveTo>
                  <a:cubicBezTo>
                    <a:pt x="25" y="0"/>
                    <a:pt x="25" y="0"/>
                    <a:pt x="25" y="0"/>
                  </a:cubicBezTo>
                  <a:cubicBezTo>
                    <a:pt x="38" y="0"/>
                    <a:pt x="46" y="8"/>
                    <a:pt x="46" y="18"/>
                  </a:cubicBezTo>
                  <a:cubicBezTo>
                    <a:pt x="46" y="32"/>
                    <a:pt x="37" y="35"/>
                    <a:pt x="34" y="36"/>
                  </a:cubicBezTo>
                  <a:cubicBezTo>
                    <a:pt x="47" y="61"/>
                    <a:pt x="47" y="61"/>
                    <a:pt x="47" y="61"/>
                  </a:cubicBezTo>
                  <a:cubicBezTo>
                    <a:pt x="34" y="61"/>
                    <a:pt x="34" y="61"/>
                    <a:pt x="34" y="61"/>
                  </a:cubicBezTo>
                  <a:cubicBezTo>
                    <a:pt x="22" y="38"/>
                    <a:pt x="22" y="38"/>
                    <a:pt x="22" y="38"/>
                  </a:cubicBezTo>
                  <a:cubicBezTo>
                    <a:pt x="11" y="38"/>
                    <a:pt x="11" y="38"/>
                    <a:pt x="11" y="38"/>
                  </a:cubicBezTo>
                  <a:cubicBezTo>
                    <a:pt x="11" y="61"/>
                    <a:pt x="11" y="61"/>
                    <a:pt x="11" y="61"/>
                  </a:cubicBezTo>
                  <a:cubicBezTo>
                    <a:pt x="0" y="61"/>
                    <a:pt x="0" y="61"/>
                    <a:pt x="0" y="61"/>
                  </a:cubicBezTo>
                  <a:lnTo>
                    <a:pt x="0" y="0"/>
                  </a:lnTo>
                  <a:close/>
                  <a:moveTo>
                    <a:pt x="11" y="28"/>
                  </a:moveTo>
                  <a:cubicBezTo>
                    <a:pt x="24" y="28"/>
                    <a:pt x="24" y="28"/>
                    <a:pt x="24" y="28"/>
                  </a:cubicBezTo>
                  <a:cubicBezTo>
                    <a:pt x="30" y="28"/>
                    <a:pt x="34" y="25"/>
                    <a:pt x="34" y="19"/>
                  </a:cubicBezTo>
                  <a:cubicBezTo>
                    <a:pt x="34" y="14"/>
                    <a:pt x="30" y="10"/>
                    <a:pt x="22" y="10"/>
                  </a:cubicBezTo>
                  <a:cubicBezTo>
                    <a:pt x="11" y="10"/>
                    <a:pt x="11" y="10"/>
                    <a:pt x="11" y="10"/>
                  </a:cubicBezTo>
                  <a:lnTo>
                    <a:pt x="11" y="28"/>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84" name="Freeform 92"/>
            <p:cNvSpPr>
              <a:spLocks noEditPoints="1"/>
            </p:cNvSpPr>
            <p:nvPr/>
          </p:nvSpPr>
          <p:spPr bwMode="gray">
            <a:xfrm>
              <a:off x="6721476" y="3886200"/>
              <a:ext cx="203200" cy="231775"/>
            </a:xfrm>
            <a:custGeom>
              <a:avLst/>
              <a:gdLst>
                <a:gd name="T0" fmla="*/ 50 w 128"/>
                <a:gd name="T1" fmla="*/ 0 h 146"/>
                <a:gd name="T2" fmla="*/ 81 w 128"/>
                <a:gd name="T3" fmla="*/ 0 h 146"/>
                <a:gd name="T4" fmla="*/ 128 w 128"/>
                <a:gd name="T5" fmla="*/ 146 h 146"/>
                <a:gd name="T6" fmla="*/ 100 w 128"/>
                <a:gd name="T7" fmla="*/ 146 h 146"/>
                <a:gd name="T8" fmla="*/ 93 w 128"/>
                <a:gd name="T9" fmla="*/ 117 h 146"/>
                <a:gd name="T10" fmla="*/ 38 w 128"/>
                <a:gd name="T11" fmla="*/ 117 h 146"/>
                <a:gd name="T12" fmla="*/ 29 w 128"/>
                <a:gd name="T13" fmla="*/ 146 h 146"/>
                <a:gd name="T14" fmla="*/ 0 w 128"/>
                <a:gd name="T15" fmla="*/ 146 h 146"/>
                <a:gd name="T16" fmla="*/ 50 w 128"/>
                <a:gd name="T17" fmla="*/ 0 h 146"/>
                <a:gd name="T18" fmla="*/ 64 w 128"/>
                <a:gd name="T19" fmla="*/ 26 h 146"/>
                <a:gd name="T20" fmla="*/ 64 w 128"/>
                <a:gd name="T21" fmla="*/ 26 h 146"/>
                <a:gd name="T22" fmla="*/ 45 w 128"/>
                <a:gd name="T23" fmla="*/ 93 h 146"/>
                <a:gd name="T24" fmla="*/ 85 w 128"/>
                <a:gd name="T25" fmla="*/ 93 h 146"/>
                <a:gd name="T26" fmla="*/ 64 w 128"/>
                <a:gd name="T27" fmla="*/ 2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46">
                  <a:moveTo>
                    <a:pt x="50" y="0"/>
                  </a:moveTo>
                  <a:lnTo>
                    <a:pt x="81" y="0"/>
                  </a:lnTo>
                  <a:lnTo>
                    <a:pt x="128" y="146"/>
                  </a:lnTo>
                  <a:lnTo>
                    <a:pt x="100" y="146"/>
                  </a:lnTo>
                  <a:lnTo>
                    <a:pt x="93" y="117"/>
                  </a:lnTo>
                  <a:lnTo>
                    <a:pt x="38" y="117"/>
                  </a:lnTo>
                  <a:lnTo>
                    <a:pt x="29" y="146"/>
                  </a:lnTo>
                  <a:lnTo>
                    <a:pt x="0" y="146"/>
                  </a:lnTo>
                  <a:lnTo>
                    <a:pt x="50" y="0"/>
                  </a:lnTo>
                  <a:close/>
                  <a:moveTo>
                    <a:pt x="64" y="26"/>
                  </a:moveTo>
                  <a:lnTo>
                    <a:pt x="64" y="26"/>
                  </a:lnTo>
                  <a:lnTo>
                    <a:pt x="45" y="93"/>
                  </a:lnTo>
                  <a:lnTo>
                    <a:pt x="85" y="93"/>
                  </a:lnTo>
                  <a:lnTo>
                    <a:pt x="64" y="26"/>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85" name="Freeform 93"/>
            <p:cNvSpPr>
              <a:spLocks/>
            </p:cNvSpPr>
            <p:nvPr/>
          </p:nvSpPr>
          <p:spPr bwMode="gray">
            <a:xfrm>
              <a:off x="7023101" y="3886200"/>
              <a:ext cx="171450" cy="231775"/>
            </a:xfrm>
            <a:custGeom>
              <a:avLst/>
              <a:gdLst>
                <a:gd name="T0" fmla="*/ 0 w 108"/>
                <a:gd name="T1" fmla="*/ 0 h 146"/>
                <a:gd name="T2" fmla="*/ 23 w 108"/>
                <a:gd name="T3" fmla="*/ 0 h 146"/>
                <a:gd name="T4" fmla="*/ 82 w 108"/>
                <a:gd name="T5" fmla="*/ 103 h 146"/>
                <a:gd name="T6" fmla="*/ 85 w 108"/>
                <a:gd name="T7" fmla="*/ 103 h 146"/>
                <a:gd name="T8" fmla="*/ 85 w 108"/>
                <a:gd name="T9" fmla="*/ 0 h 146"/>
                <a:gd name="T10" fmla="*/ 108 w 108"/>
                <a:gd name="T11" fmla="*/ 0 h 146"/>
                <a:gd name="T12" fmla="*/ 108 w 108"/>
                <a:gd name="T13" fmla="*/ 146 h 146"/>
                <a:gd name="T14" fmla="*/ 82 w 108"/>
                <a:gd name="T15" fmla="*/ 146 h 146"/>
                <a:gd name="T16" fmla="*/ 23 w 108"/>
                <a:gd name="T17" fmla="*/ 43 h 146"/>
                <a:gd name="T18" fmla="*/ 23 w 108"/>
                <a:gd name="T19" fmla="*/ 43 h 146"/>
                <a:gd name="T20" fmla="*/ 23 w 108"/>
                <a:gd name="T21" fmla="*/ 146 h 146"/>
                <a:gd name="T22" fmla="*/ 0 w 108"/>
                <a:gd name="T23" fmla="*/ 146 h 146"/>
                <a:gd name="T24" fmla="*/ 0 w 108"/>
                <a:gd name="T2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46">
                  <a:moveTo>
                    <a:pt x="0" y="0"/>
                  </a:moveTo>
                  <a:lnTo>
                    <a:pt x="23" y="0"/>
                  </a:lnTo>
                  <a:lnTo>
                    <a:pt x="82" y="103"/>
                  </a:lnTo>
                  <a:lnTo>
                    <a:pt x="85" y="103"/>
                  </a:lnTo>
                  <a:lnTo>
                    <a:pt x="85" y="0"/>
                  </a:lnTo>
                  <a:lnTo>
                    <a:pt x="108" y="0"/>
                  </a:lnTo>
                  <a:lnTo>
                    <a:pt x="108" y="146"/>
                  </a:lnTo>
                  <a:lnTo>
                    <a:pt x="82" y="146"/>
                  </a:lnTo>
                  <a:lnTo>
                    <a:pt x="23" y="43"/>
                  </a:lnTo>
                  <a:lnTo>
                    <a:pt x="23" y="43"/>
                  </a:lnTo>
                  <a:lnTo>
                    <a:pt x="23" y="146"/>
                  </a:lnTo>
                  <a:lnTo>
                    <a:pt x="0" y="146"/>
                  </a:lnTo>
                  <a:lnTo>
                    <a:pt x="0" y="0"/>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86" name="Freeform 94"/>
            <p:cNvSpPr>
              <a:spLocks/>
            </p:cNvSpPr>
            <p:nvPr/>
          </p:nvSpPr>
          <p:spPr bwMode="gray">
            <a:xfrm>
              <a:off x="7304088" y="3883025"/>
              <a:ext cx="203200" cy="238125"/>
            </a:xfrm>
            <a:custGeom>
              <a:avLst/>
              <a:gdLst>
                <a:gd name="T0" fmla="*/ 42 w 54"/>
                <a:gd name="T1" fmla="*/ 21 h 63"/>
                <a:gd name="T2" fmla="*/ 29 w 54"/>
                <a:gd name="T3" fmla="*/ 10 h 63"/>
                <a:gd name="T4" fmla="*/ 12 w 54"/>
                <a:gd name="T5" fmla="*/ 31 h 63"/>
                <a:gd name="T6" fmla="*/ 29 w 54"/>
                <a:gd name="T7" fmla="*/ 53 h 63"/>
                <a:gd name="T8" fmla="*/ 43 w 54"/>
                <a:gd name="T9" fmla="*/ 40 h 63"/>
                <a:gd name="T10" fmla="*/ 54 w 54"/>
                <a:gd name="T11" fmla="*/ 45 h 63"/>
                <a:gd name="T12" fmla="*/ 29 w 54"/>
                <a:gd name="T13" fmla="*/ 63 h 63"/>
                <a:gd name="T14" fmla="*/ 0 w 54"/>
                <a:gd name="T15" fmla="*/ 31 h 63"/>
                <a:gd name="T16" fmla="*/ 29 w 54"/>
                <a:gd name="T17" fmla="*/ 0 h 63"/>
                <a:gd name="T18" fmla="*/ 53 w 54"/>
                <a:gd name="T19" fmla="*/ 19 h 63"/>
                <a:gd name="T20" fmla="*/ 42 w 54"/>
                <a:gd name="T21" fmla="*/ 2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63">
                  <a:moveTo>
                    <a:pt x="42" y="21"/>
                  </a:moveTo>
                  <a:cubicBezTo>
                    <a:pt x="41" y="15"/>
                    <a:pt x="36" y="10"/>
                    <a:pt x="29" y="10"/>
                  </a:cubicBezTo>
                  <a:cubicBezTo>
                    <a:pt x="17" y="10"/>
                    <a:pt x="12" y="21"/>
                    <a:pt x="12" y="31"/>
                  </a:cubicBezTo>
                  <a:cubicBezTo>
                    <a:pt x="12" y="42"/>
                    <a:pt x="17" y="53"/>
                    <a:pt x="29" y="53"/>
                  </a:cubicBezTo>
                  <a:cubicBezTo>
                    <a:pt x="37" y="53"/>
                    <a:pt x="41" y="47"/>
                    <a:pt x="43" y="40"/>
                  </a:cubicBezTo>
                  <a:cubicBezTo>
                    <a:pt x="54" y="45"/>
                    <a:pt x="54" y="45"/>
                    <a:pt x="54" y="45"/>
                  </a:cubicBezTo>
                  <a:cubicBezTo>
                    <a:pt x="49" y="57"/>
                    <a:pt x="41" y="63"/>
                    <a:pt x="29" y="63"/>
                  </a:cubicBezTo>
                  <a:cubicBezTo>
                    <a:pt x="9" y="63"/>
                    <a:pt x="0" y="48"/>
                    <a:pt x="0" y="31"/>
                  </a:cubicBezTo>
                  <a:cubicBezTo>
                    <a:pt x="0" y="14"/>
                    <a:pt x="11" y="0"/>
                    <a:pt x="29" y="0"/>
                  </a:cubicBezTo>
                  <a:cubicBezTo>
                    <a:pt x="41" y="0"/>
                    <a:pt x="50" y="6"/>
                    <a:pt x="53" y="19"/>
                  </a:cubicBezTo>
                  <a:lnTo>
                    <a:pt x="42" y="21"/>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87" name="Freeform 95"/>
            <p:cNvSpPr>
              <a:spLocks/>
            </p:cNvSpPr>
            <p:nvPr/>
          </p:nvSpPr>
          <p:spPr bwMode="gray">
            <a:xfrm>
              <a:off x="7597776" y="3886200"/>
              <a:ext cx="168275" cy="231775"/>
            </a:xfrm>
            <a:custGeom>
              <a:avLst/>
              <a:gdLst>
                <a:gd name="T0" fmla="*/ 0 w 106"/>
                <a:gd name="T1" fmla="*/ 0 h 146"/>
                <a:gd name="T2" fmla="*/ 102 w 106"/>
                <a:gd name="T3" fmla="*/ 0 h 146"/>
                <a:gd name="T4" fmla="*/ 102 w 106"/>
                <a:gd name="T5" fmla="*/ 26 h 146"/>
                <a:gd name="T6" fmla="*/ 28 w 106"/>
                <a:gd name="T7" fmla="*/ 26 h 146"/>
                <a:gd name="T8" fmla="*/ 28 w 106"/>
                <a:gd name="T9" fmla="*/ 57 h 146"/>
                <a:gd name="T10" fmla="*/ 95 w 106"/>
                <a:gd name="T11" fmla="*/ 57 h 146"/>
                <a:gd name="T12" fmla="*/ 95 w 106"/>
                <a:gd name="T13" fmla="*/ 81 h 146"/>
                <a:gd name="T14" fmla="*/ 28 w 106"/>
                <a:gd name="T15" fmla="*/ 81 h 146"/>
                <a:gd name="T16" fmla="*/ 28 w 106"/>
                <a:gd name="T17" fmla="*/ 119 h 146"/>
                <a:gd name="T18" fmla="*/ 106 w 106"/>
                <a:gd name="T19" fmla="*/ 119 h 146"/>
                <a:gd name="T20" fmla="*/ 106 w 106"/>
                <a:gd name="T21" fmla="*/ 146 h 146"/>
                <a:gd name="T22" fmla="*/ 0 w 106"/>
                <a:gd name="T23" fmla="*/ 146 h 146"/>
                <a:gd name="T24" fmla="*/ 0 w 106"/>
                <a:gd name="T2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46">
                  <a:moveTo>
                    <a:pt x="0" y="0"/>
                  </a:moveTo>
                  <a:lnTo>
                    <a:pt x="102" y="0"/>
                  </a:lnTo>
                  <a:lnTo>
                    <a:pt x="102" y="26"/>
                  </a:lnTo>
                  <a:lnTo>
                    <a:pt x="28" y="26"/>
                  </a:lnTo>
                  <a:lnTo>
                    <a:pt x="28" y="57"/>
                  </a:lnTo>
                  <a:lnTo>
                    <a:pt x="95" y="57"/>
                  </a:lnTo>
                  <a:lnTo>
                    <a:pt x="95" y="81"/>
                  </a:lnTo>
                  <a:lnTo>
                    <a:pt x="28" y="81"/>
                  </a:lnTo>
                  <a:lnTo>
                    <a:pt x="28" y="119"/>
                  </a:lnTo>
                  <a:lnTo>
                    <a:pt x="106" y="119"/>
                  </a:lnTo>
                  <a:lnTo>
                    <a:pt x="106" y="146"/>
                  </a:lnTo>
                  <a:lnTo>
                    <a:pt x="0" y="146"/>
                  </a:lnTo>
                  <a:lnTo>
                    <a:pt x="0" y="0"/>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grpSp>
    </p:spTree>
    <p:extLst>
      <p:ext uri="{BB962C8B-B14F-4D97-AF65-F5344CB8AC3E}">
        <p14:creationId xmlns:p14="http://schemas.microsoft.com/office/powerpoint/2010/main" val="1314122851"/>
      </p:ext>
    </p:extLst>
  </p:cSld>
  <p:clrMapOvr>
    <a:masterClrMapping/>
  </p:clrMapOvr>
  <p:extLst>
    <p:ext uri="{DCECCB84-F9BA-43D5-87BE-67443E8EF086}">
      <p15:sldGuideLst xmlns:p15="http://schemas.microsoft.com/office/powerpoint/2012/main">
        <p15:guide id="1" orient="horz" pos="172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10160000" cy="838200"/>
          </a:xfrm>
        </p:spPr>
        <p:txBody>
          <a:bodyPr/>
          <a:lstStyle/>
          <a:p>
            <a:r>
              <a:rPr lang="en-US"/>
              <a:t>Click to edit Master title style</a:t>
            </a:r>
          </a:p>
        </p:txBody>
      </p:sp>
      <p:sp>
        <p:nvSpPr>
          <p:cNvPr id="3" name="Text Placeholder 2"/>
          <p:cNvSpPr>
            <a:spLocks noGrp="1"/>
          </p:cNvSpPr>
          <p:nvPr>
            <p:ph type="body" sz="half" idx="1"/>
          </p:nvPr>
        </p:nvSpPr>
        <p:spPr>
          <a:xfrm>
            <a:off x="711200" y="118903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0" y="118903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2844800" y="6496050"/>
            <a:ext cx="6197600" cy="304800"/>
          </a:xfrm>
          <a:prstGeom prst="rect">
            <a:avLst/>
          </a:prstGeom>
        </p:spPr>
        <p:txBody>
          <a:bodyPr/>
          <a:lstStyle>
            <a:lvl1pPr algn="ctr" eaLnBrk="1" hangingPunct="1">
              <a:defRPr>
                <a:latin typeface="Arial" charset="0"/>
              </a:defRPr>
            </a:lvl1pPr>
          </a:lstStyle>
          <a:p>
            <a:pPr>
              <a:defRPr/>
            </a:pPr>
            <a:r>
              <a:rPr lang="en-US"/>
              <a:t>Proprietary Trade Secret – Competitively Sensitive Information</a:t>
            </a:r>
          </a:p>
        </p:txBody>
      </p:sp>
    </p:spTree>
    <p:extLst>
      <p:ext uri="{BB962C8B-B14F-4D97-AF65-F5344CB8AC3E}">
        <p14:creationId xmlns:p14="http://schemas.microsoft.com/office/powerpoint/2010/main" val="2883599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F8F1129-606A-5844-8851-2ECCC96025A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40" y="0"/>
            <a:ext cx="12201240" cy="6858000"/>
          </a:xfrm>
          <a:prstGeom prst="rect">
            <a:avLst/>
          </a:prstGeom>
        </p:spPr>
      </p:pic>
      <p:sp>
        <p:nvSpPr>
          <p:cNvPr id="58" name="Rectangle 57">
            <a:extLst>
              <a:ext uri="{FF2B5EF4-FFF2-40B4-BE49-F238E27FC236}">
                <a16:creationId xmlns:a16="http://schemas.microsoft.com/office/drawing/2014/main" id="{B058F0FB-7170-4343-8531-28F8BB45AD50}"/>
              </a:ext>
            </a:extLst>
          </p:cNvPr>
          <p:cNvSpPr/>
          <p:nvPr userDrawn="1"/>
        </p:nvSpPr>
        <p:spPr>
          <a:xfrm>
            <a:off x="1" y="4529147"/>
            <a:ext cx="8239299" cy="1753523"/>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500">
              <a:solidFill>
                <a:schemeClr val="tx2"/>
              </a:solidFill>
            </a:endParaRPr>
          </a:p>
        </p:txBody>
      </p:sp>
      <p:grpSp>
        <p:nvGrpSpPr>
          <p:cNvPr id="4" name="Group 3">
            <a:extLst>
              <a:ext uri="{FF2B5EF4-FFF2-40B4-BE49-F238E27FC236}">
                <a16:creationId xmlns:a16="http://schemas.microsoft.com/office/drawing/2014/main" id="{E55C463C-78EE-0843-A4C7-523939807CA0}"/>
              </a:ext>
            </a:extLst>
          </p:cNvPr>
          <p:cNvGrpSpPr/>
          <p:nvPr userDrawn="1"/>
        </p:nvGrpSpPr>
        <p:grpSpPr>
          <a:xfrm>
            <a:off x="8239301" y="4529147"/>
            <a:ext cx="4003291" cy="1753523"/>
            <a:chOff x="6983335" y="4529137"/>
            <a:chExt cx="4003291" cy="1753523"/>
          </a:xfrm>
        </p:grpSpPr>
        <p:pic>
          <p:nvPicPr>
            <p:cNvPr id="10" name="Picture 9"/>
            <p:cNvPicPr>
              <a:picLocks noChangeAspect="1"/>
            </p:cNvPicPr>
            <p:nvPr userDrawn="1"/>
          </p:nvPicPr>
          <p:blipFill>
            <a:blip r:embed="rId3"/>
            <a:stretch>
              <a:fillRect/>
            </a:stretch>
          </p:blipFill>
          <p:spPr>
            <a:xfrm>
              <a:off x="6983335" y="4529137"/>
              <a:ext cx="4003291" cy="1753523"/>
            </a:xfrm>
            <a:prstGeom prst="rect">
              <a:avLst/>
            </a:prstGeom>
          </p:spPr>
        </p:pic>
        <p:grpSp>
          <p:nvGrpSpPr>
            <p:cNvPr id="11" name="Group 10"/>
            <p:cNvGrpSpPr/>
            <p:nvPr userDrawn="1"/>
          </p:nvGrpSpPr>
          <p:grpSpPr bwMode="gray">
            <a:xfrm>
              <a:off x="7616220" y="5005397"/>
              <a:ext cx="2749622" cy="715274"/>
              <a:chOff x="3387726" y="2736850"/>
              <a:chExt cx="5411788" cy="1384300"/>
            </a:xfrm>
          </p:grpSpPr>
          <p:sp>
            <p:nvSpPr>
              <p:cNvPr id="15" name="Freeform 55"/>
              <p:cNvSpPr>
                <a:spLocks/>
              </p:cNvSpPr>
              <p:nvPr/>
            </p:nvSpPr>
            <p:spPr bwMode="gray">
              <a:xfrm>
                <a:off x="4462463" y="3157538"/>
                <a:ext cx="331788" cy="419100"/>
              </a:xfrm>
              <a:custGeom>
                <a:avLst/>
                <a:gdLst>
                  <a:gd name="T0" fmla="*/ 39 w 88"/>
                  <a:gd name="T1" fmla="*/ 92 h 111"/>
                  <a:gd name="T2" fmla="*/ 56 w 88"/>
                  <a:gd name="T3" fmla="*/ 104 h 111"/>
                  <a:gd name="T4" fmla="*/ 85 w 88"/>
                  <a:gd name="T5" fmla="*/ 82 h 111"/>
                  <a:gd name="T6" fmla="*/ 88 w 88"/>
                  <a:gd name="T7" fmla="*/ 82 h 111"/>
                  <a:gd name="T8" fmla="*/ 85 w 88"/>
                  <a:gd name="T9" fmla="*/ 111 h 111"/>
                  <a:gd name="T10" fmla="*/ 0 w 88"/>
                  <a:gd name="T11" fmla="*/ 111 h 111"/>
                  <a:gd name="T12" fmla="*/ 0 w 88"/>
                  <a:gd name="T13" fmla="*/ 107 h 111"/>
                  <a:gd name="T14" fmla="*/ 14 w 88"/>
                  <a:gd name="T15" fmla="*/ 89 h 111"/>
                  <a:gd name="T16" fmla="*/ 14 w 88"/>
                  <a:gd name="T17" fmla="*/ 18 h 111"/>
                  <a:gd name="T18" fmla="*/ 0 w 88"/>
                  <a:gd name="T19" fmla="*/ 3 h 111"/>
                  <a:gd name="T20" fmla="*/ 0 w 88"/>
                  <a:gd name="T21" fmla="*/ 0 h 111"/>
                  <a:gd name="T22" fmla="*/ 53 w 88"/>
                  <a:gd name="T23" fmla="*/ 0 h 111"/>
                  <a:gd name="T24" fmla="*/ 53 w 88"/>
                  <a:gd name="T25" fmla="*/ 3 h 111"/>
                  <a:gd name="T26" fmla="*/ 39 w 88"/>
                  <a:gd name="T27" fmla="*/ 18 h 111"/>
                  <a:gd name="T28" fmla="*/ 39 w 88"/>
                  <a:gd name="T29" fmla="*/ 9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11">
                    <a:moveTo>
                      <a:pt x="39" y="92"/>
                    </a:moveTo>
                    <a:cubicBezTo>
                      <a:pt x="39" y="102"/>
                      <a:pt x="43" y="104"/>
                      <a:pt x="56" y="104"/>
                    </a:cubicBezTo>
                    <a:cubicBezTo>
                      <a:pt x="70" y="104"/>
                      <a:pt x="76" y="100"/>
                      <a:pt x="85" y="82"/>
                    </a:cubicBezTo>
                    <a:cubicBezTo>
                      <a:pt x="88" y="82"/>
                      <a:pt x="88" y="82"/>
                      <a:pt x="88" y="82"/>
                    </a:cubicBezTo>
                    <a:cubicBezTo>
                      <a:pt x="85" y="111"/>
                      <a:pt x="85" y="111"/>
                      <a:pt x="85" y="111"/>
                    </a:cubicBezTo>
                    <a:cubicBezTo>
                      <a:pt x="0" y="111"/>
                      <a:pt x="0" y="111"/>
                      <a:pt x="0" y="111"/>
                    </a:cubicBezTo>
                    <a:cubicBezTo>
                      <a:pt x="0" y="107"/>
                      <a:pt x="0" y="107"/>
                      <a:pt x="0" y="107"/>
                    </a:cubicBezTo>
                    <a:cubicBezTo>
                      <a:pt x="13" y="104"/>
                      <a:pt x="14" y="101"/>
                      <a:pt x="14" y="89"/>
                    </a:cubicBezTo>
                    <a:cubicBezTo>
                      <a:pt x="14" y="18"/>
                      <a:pt x="14" y="18"/>
                      <a:pt x="14" y="18"/>
                    </a:cubicBezTo>
                    <a:cubicBezTo>
                      <a:pt x="14" y="9"/>
                      <a:pt x="12" y="6"/>
                      <a:pt x="0" y="3"/>
                    </a:cubicBezTo>
                    <a:cubicBezTo>
                      <a:pt x="0" y="0"/>
                      <a:pt x="0" y="0"/>
                      <a:pt x="0" y="0"/>
                    </a:cubicBezTo>
                    <a:cubicBezTo>
                      <a:pt x="53" y="0"/>
                      <a:pt x="53" y="0"/>
                      <a:pt x="53" y="0"/>
                    </a:cubicBezTo>
                    <a:cubicBezTo>
                      <a:pt x="53" y="3"/>
                      <a:pt x="53" y="3"/>
                      <a:pt x="53" y="3"/>
                    </a:cubicBezTo>
                    <a:cubicBezTo>
                      <a:pt x="42" y="6"/>
                      <a:pt x="39" y="8"/>
                      <a:pt x="39" y="18"/>
                    </a:cubicBezTo>
                    <a:lnTo>
                      <a:pt x="39" y="92"/>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6" name="Freeform 56"/>
              <p:cNvSpPr>
                <a:spLocks noEditPoints="1"/>
              </p:cNvSpPr>
              <p:nvPr/>
            </p:nvSpPr>
            <p:spPr bwMode="gray">
              <a:xfrm>
                <a:off x="4800601" y="3125788"/>
                <a:ext cx="173038" cy="450850"/>
              </a:xfrm>
              <a:custGeom>
                <a:avLst/>
                <a:gdLst>
                  <a:gd name="T0" fmla="*/ 34 w 46"/>
                  <a:gd name="T1" fmla="*/ 103 h 119"/>
                  <a:gd name="T2" fmla="*/ 46 w 46"/>
                  <a:gd name="T3" fmla="*/ 115 h 119"/>
                  <a:gd name="T4" fmla="*/ 46 w 46"/>
                  <a:gd name="T5" fmla="*/ 119 h 119"/>
                  <a:gd name="T6" fmla="*/ 1 w 46"/>
                  <a:gd name="T7" fmla="*/ 119 h 119"/>
                  <a:gd name="T8" fmla="*/ 1 w 46"/>
                  <a:gd name="T9" fmla="*/ 115 h 119"/>
                  <a:gd name="T10" fmla="*/ 13 w 46"/>
                  <a:gd name="T11" fmla="*/ 102 h 119"/>
                  <a:gd name="T12" fmla="*/ 13 w 46"/>
                  <a:gd name="T13" fmla="*/ 64 h 119"/>
                  <a:gd name="T14" fmla="*/ 0 w 46"/>
                  <a:gd name="T15" fmla="*/ 50 h 119"/>
                  <a:gd name="T16" fmla="*/ 0 w 46"/>
                  <a:gd name="T17" fmla="*/ 47 h 119"/>
                  <a:gd name="T18" fmla="*/ 31 w 46"/>
                  <a:gd name="T19" fmla="*/ 44 h 119"/>
                  <a:gd name="T20" fmla="*/ 34 w 46"/>
                  <a:gd name="T21" fmla="*/ 44 h 119"/>
                  <a:gd name="T22" fmla="*/ 34 w 46"/>
                  <a:gd name="T23" fmla="*/ 103 h 119"/>
                  <a:gd name="T24" fmla="*/ 23 w 46"/>
                  <a:gd name="T25" fmla="*/ 0 h 119"/>
                  <a:gd name="T26" fmla="*/ 36 w 46"/>
                  <a:gd name="T27" fmla="*/ 12 h 119"/>
                  <a:gd name="T28" fmla="*/ 23 w 46"/>
                  <a:gd name="T29" fmla="*/ 25 h 119"/>
                  <a:gd name="T30" fmla="*/ 11 w 46"/>
                  <a:gd name="T31" fmla="*/ 12 h 119"/>
                  <a:gd name="T32" fmla="*/ 23 w 46"/>
                  <a:gd name="T3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119">
                    <a:moveTo>
                      <a:pt x="34" y="103"/>
                    </a:moveTo>
                    <a:cubicBezTo>
                      <a:pt x="34" y="110"/>
                      <a:pt x="38" y="114"/>
                      <a:pt x="46" y="115"/>
                    </a:cubicBezTo>
                    <a:cubicBezTo>
                      <a:pt x="46" y="119"/>
                      <a:pt x="46" y="119"/>
                      <a:pt x="46" y="119"/>
                    </a:cubicBezTo>
                    <a:cubicBezTo>
                      <a:pt x="1" y="119"/>
                      <a:pt x="1" y="119"/>
                      <a:pt x="1" y="119"/>
                    </a:cubicBezTo>
                    <a:cubicBezTo>
                      <a:pt x="1" y="115"/>
                      <a:pt x="1" y="115"/>
                      <a:pt x="1" y="115"/>
                    </a:cubicBezTo>
                    <a:cubicBezTo>
                      <a:pt x="10" y="114"/>
                      <a:pt x="13" y="111"/>
                      <a:pt x="13" y="102"/>
                    </a:cubicBezTo>
                    <a:cubicBezTo>
                      <a:pt x="13" y="64"/>
                      <a:pt x="13" y="64"/>
                      <a:pt x="13" y="64"/>
                    </a:cubicBezTo>
                    <a:cubicBezTo>
                      <a:pt x="13" y="55"/>
                      <a:pt x="10" y="52"/>
                      <a:pt x="0" y="50"/>
                    </a:cubicBezTo>
                    <a:cubicBezTo>
                      <a:pt x="0" y="47"/>
                      <a:pt x="0" y="47"/>
                      <a:pt x="0" y="47"/>
                    </a:cubicBezTo>
                    <a:cubicBezTo>
                      <a:pt x="31" y="44"/>
                      <a:pt x="31" y="44"/>
                      <a:pt x="31" y="44"/>
                    </a:cubicBezTo>
                    <a:cubicBezTo>
                      <a:pt x="34" y="44"/>
                      <a:pt x="34" y="44"/>
                      <a:pt x="34" y="44"/>
                    </a:cubicBezTo>
                    <a:lnTo>
                      <a:pt x="34" y="103"/>
                    </a:lnTo>
                    <a:close/>
                    <a:moveTo>
                      <a:pt x="23" y="0"/>
                    </a:moveTo>
                    <a:cubicBezTo>
                      <a:pt x="30" y="0"/>
                      <a:pt x="36" y="5"/>
                      <a:pt x="36" y="12"/>
                    </a:cubicBezTo>
                    <a:cubicBezTo>
                      <a:pt x="36" y="19"/>
                      <a:pt x="30" y="25"/>
                      <a:pt x="23" y="25"/>
                    </a:cubicBezTo>
                    <a:cubicBezTo>
                      <a:pt x="17" y="25"/>
                      <a:pt x="11" y="19"/>
                      <a:pt x="11" y="12"/>
                    </a:cubicBezTo>
                    <a:cubicBezTo>
                      <a:pt x="11" y="5"/>
                      <a:pt x="17" y="0"/>
                      <a:pt x="23" y="0"/>
                    </a:cubicBezTo>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8" name="Freeform 57"/>
              <p:cNvSpPr>
                <a:spLocks noEditPoints="1"/>
              </p:cNvSpPr>
              <p:nvPr/>
            </p:nvSpPr>
            <p:spPr bwMode="gray">
              <a:xfrm>
                <a:off x="4984751" y="3125788"/>
                <a:ext cx="354013" cy="458788"/>
              </a:xfrm>
              <a:custGeom>
                <a:avLst/>
                <a:gdLst>
                  <a:gd name="T0" fmla="*/ 32 w 94"/>
                  <a:gd name="T1" fmla="*/ 62 h 121"/>
                  <a:gd name="T2" fmla="*/ 49 w 94"/>
                  <a:gd name="T3" fmla="*/ 54 h 121"/>
                  <a:gd name="T4" fmla="*/ 70 w 94"/>
                  <a:gd name="T5" fmla="*/ 84 h 121"/>
                  <a:gd name="T6" fmla="*/ 43 w 94"/>
                  <a:gd name="T7" fmla="*/ 116 h 121"/>
                  <a:gd name="T8" fmla="*/ 32 w 94"/>
                  <a:gd name="T9" fmla="*/ 104 h 121"/>
                  <a:gd name="T10" fmla="*/ 32 w 94"/>
                  <a:gd name="T11" fmla="*/ 62 h 121"/>
                  <a:gd name="T12" fmla="*/ 32 w 94"/>
                  <a:gd name="T13" fmla="*/ 0 h 121"/>
                  <a:gd name="T14" fmla="*/ 29 w 94"/>
                  <a:gd name="T15" fmla="*/ 0 h 121"/>
                  <a:gd name="T16" fmla="*/ 0 w 94"/>
                  <a:gd name="T17" fmla="*/ 2 h 121"/>
                  <a:gd name="T18" fmla="*/ 0 w 94"/>
                  <a:gd name="T19" fmla="*/ 5 h 121"/>
                  <a:gd name="T20" fmla="*/ 10 w 94"/>
                  <a:gd name="T21" fmla="*/ 16 h 121"/>
                  <a:gd name="T22" fmla="*/ 10 w 94"/>
                  <a:gd name="T23" fmla="*/ 119 h 121"/>
                  <a:gd name="T24" fmla="*/ 45 w 94"/>
                  <a:gd name="T25" fmla="*/ 121 h 121"/>
                  <a:gd name="T26" fmla="*/ 94 w 94"/>
                  <a:gd name="T27" fmla="*/ 81 h 121"/>
                  <a:gd name="T28" fmla="*/ 59 w 94"/>
                  <a:gd name="T29" fmla="*/ 44 h 121"/>
                  <a:gd name="T30" fmla="*/ 32 w 94"/>
                  <a:gd name="T31" fmla="*/ 57 h 121"/>
                  <a:gd name="T32" fmla="*/ 32 w 94"/>
                  <a:gd name="T33"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121">
                    <a:moveTo>
                      <a:pt x="32" y="62"/>
                    </a:moveTo>
                    <a:cubicBezTo>
                      <a:pt x="39" y="56"/>
                      <a:pt x="43" y="54"/>
                      <a:pt x="49" y="54"/>
                    </a:cubicBezTo>
                    <a:cubicBezTo>
                      <a:pt x="61" y="54"/>
                      <a:pt x="70" y="66"/>
                      <a:pt x="70" y="84"/>
                    </a:cubicBezTo>
                    <a:cubicBezTo>
                      <a:pt x="70" y="107"/>
                      <a:pt x="59" y="116"/>
                      <a:pt x="43" y="116"/>
                    </a:cubicBezTo>
                    <a:cubicBezTo>
                      <a:pt x="35" y="116"/>
                      <a:pt x="32" y="113"/>
                      <a:pt x="32" y="104"/>
                    </a:cubicBezTo>
                    <a:lnTo>
                      <a:pt x="32" y="62"/>
                    </a:lnTo>
                    <a:close/>
                    <a:moveTo>
                      <a:pt x="32" y="0"/>
                    </a:moveTo>
                    <a:cubicBezTo>
                      <a:pt x="29" y="0"/>
                      <a:pt x="29" y="0"/>
                      <a:pt x="29" y="0"/>
                    </a:cubicBezTo>
                    <a:cubicBezTo>
                      <a:pt x="0" y="2"/>
                      <a:pt x="0" y="2"/>
                      <a:pt x="0" y="2"/>
                    </a:cubicBezTo>
                    <a:cubicBezTo>
                      <a:pt x="0" y="5"/>
                      <a:pt x="0" y="5"/>
                      <a:pt x="0" y="5"/>
                    </a:cubicBezTo>
                    <a:cubicBezTo>
                      <a:pt x="6" y="6"/>
                      <a:pt x="10" y="10"/>
                      <a:pt x="10" y="16"/>
                    </a:cubicBezTo>
                    <a:cubicBezTo>
                      <a:pt x="10" y="119"/>
                      <a:pt x="10" y="119"/>
                      <a:pt x="10" y="119"/>
                    </a:cubicBezTo>
                    <a:cubicBezTo>
                      <a:pt x="21" y="121"/>
                      <a:pt x="32" y="121"/>
                      <a:pt x="45" y="121"/>
                    </a:cubicBezTo>
                    <a:cubicBezTo>
                      <a:pt x="80" y="121"/>
                      <a:pt x="94" y="103"/>
                      <a:pt x="94" y="81"/>
                    </a:cubicBezTo>
                    <a:cubicBezTo>
                      <a:pt x="94" y="60"/>
                      <a:pt x="79" y="44"/>
                      <a:pt x="59" y="44"/>
                    </a:cubicBezTo>
                    <a:cubicBezTo>
                      <a:pt x="49" y="44"/>
                      <a:pt x="40" y="48"/>
                      <a:pt x="32" y="57"/>
                    </a:cubicBezTo>
                    <a:lnTo>
                      <a:pt x="32" y="0"/>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9" name="Freeform 58"/>
              <p:cNvSpPr>
                <a:spLocks noEditPoints="1"/>
              </p:cNvSpPr>
              <p:nvPr/>
            </p:nvSpPr>
            <p:spPr bwMode="gray">
              <a:xfrm>
                <a:off x="5368926" y="3292475"/>
                <a:ext cx="288925" cy="292100"/>
              </a:xfrm>
              <a:custGeom>
                <a:avLst/>
                <a:gdLst>
                  <a:gd name="T0" fmla="*/ 23 w 77"/>
                  <a:gd name="T1" fmla="*/ 28 h 77"/>
                  <a:gd name="T2" fmla="*/ 38 w 77"/>
                  <a:gd name="T3" fmla="*/ 5 h 77"/>
                  <a:gd name="T4" fmla="*/ 54 w 77"/>
                  <a:gd name="T5" fmla="*/ 28 h 77"/>
                  <a:gd name="T6" fmla="*/ 23 w 77"/>
                  <a:gd name="T7" fmla="*/ 28 h 77"/>
                  <a:gd name="T8" fmla="*/ 77 w 77"/>
                  <a:gd name="T9" fmla="*/ 33 h 77"/>
                  <a:gd name="T10" fmla="*/ 40 w 77"/>
                  <a:gd name="T11" fmla="*/ 0 h 77"/>
                  <a:gd name="T12" fmla="*/ 0 w 77"/>
                  <a:gd name="T13" fmla="*/ 39 h 77"/>
                  <a:gd name="T14" fmla="*/ 39 w 77"/>
                  <a:gd name="T15" fmla="*/ 77 h 77"/>
                  <a:gd name="T16" fmla="*/ 77 w 77"/>
                  <a:gd name="T17" fmla="*/ 53 h 77"/>
                  <a:gd name="T18" fmla="*/ 74 w 77"/>
                  <a:gd name="T19" fmla="*/ 53 h 77"/>
                  <a:gd name="T20" fmla="*/ 48 w 77"/>
                  <a:gd name="T21" fmla="*/ 68 h 77"/>
                  <a:gd name="T22" fmla="*/ 23 w 77"/>
                  <a:gd name="T23" fmla="*/ 33 h 77"/>
                  <a:gd name="T24" fmla="*/ 77 w 77"/>
                  <a:gd name="T25" fmla="*/ 3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77">
                    <a:moveTo>
                      <a:pt x="23" y="28"/>
                    </a:moveTo>
                    <a:cubicBezTo>
                      <a:pt x="24" y="14"/>
                      <a:pt x="29" y="5"/>
                      <a:pt x="38" y="5"/>
                    </a:cubicBezTo>
                    <a:cubicBezTo>
                      <a:pt x="47" y="5"/>
                      <a:pt x="53" y="15"/>
                      <a:pt x="54" y="28"/>
                    </a:cubicBezTo>
                    <a:lnTo>
                      <a:pt x="23" y="28"/>
                    </a:lnTo>
                    <a:close/>
                    <a:moveTo>
                      <a:pt x="77" y="33"/>
                    </a:moveTo>
                    <a:cubicBezTo>
                      <a:pt x="75" y="13"/>
                      <a:pt x="60" y="0"/>
                      <a:pt x="40" y="0"/>
                    </a:cubicBezTo>
                    <a:cubicBezTo>
                      <a:pt x="17" y="0"/>
                      <a:pt x="0" y="17"/>
                      <a:pt x="0" y="39"/>
                    </a:cubicBezTo>
                    <a:cubicBezTo>
                      <a:pt x="0" y="61"/>
                      <a:pt x="17" y="77"/>
                      <a:pt x="39" y="77"/>
                    </a:cubicBezTo>
                    <a:cubicBezTo>
                      <a:pt x="56" y="77"/>
                      <a:pt x="71" y="68"/>
                      <a:pt x="77" y="53"/>
                    </a:cubicBezTo>
                    <a:cubicBezTo>
                      <a:pt x="74" y="53"/>
                      <a:pt x="74" y="53"/>
                      <a:pt x="74" y="53"/>
                    </a:cubicBezTo>
                    <a:cubicBezTo>
                      <a:pt x="67" y="63"/>
                      <a:pt x="59" y="68"/>
                      <a:pt x="48" y="68"/>
                    </a:cubicBezTo>
                    <a:cubicBezTo>
                      <a:pt x="35" y="68"/>
                      <a:pt x="22" y="56"/>
                      <a:pt x="23" y="33"/>
                    </a:cubicBezTo>
                    <a:lnTo>
                      <a:pt x="77" y="33"/>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0" name="Freeform 59"/>
              <p:cNvSpPr>
                <a:spLocks/>
              </p:cNvSpPr>
              <p:nvPr/>
            </p:nvSpPr>
            <p:spPr bwMode="gray">
              <a:xfrm>
                <a:off x="5665788" y="3292475"/>
                <a:ext cx="269875" cy="284163"/>
              </a:xfrm>
              <a:custGeom>
                <a:avLst/>
                <a:gdLst>
                  <a:gd name="T0" fmla="*/ 67 w 72"/>
                  <a:gd name="T1" fmla="*/ 28 h 75"/>
                  <a:gd name="T2" fmla="*/ 51 w 72"/>
                  <a:gd name="T3" fmla="*/ 19 h 75"/>
                  <a:gd name="T4" fmla="*/ 35 w 72"/>
                  <a:gd name="T5" fmla="*/ 29 h 75"/>
                  <a:gd name="T6" fmla="*/ 35 w 72"/>
                  <a:gd name="T7" fmla="*/ 58 h 75"/>
                  <a:gd name="T8" fmla="*/ 47 w 72"/>
                  <a:gd name="T9" fmla="*/ 71 h 75"/>
                  <a:gd name="T10" fmla="*/ 47 w 72"/>
                  <a:gd name="T11" fmla="*/ 75 h 75"/>
                  <a:gd name="T12" fmla="*/ 2 w 72"/>
                  <a:gd name="T13" fmla="*/ 75 h 75"/>
                  <a:gd name="T14" fmla="*/ 2 w 72"/>
                  <a:gd name="T15" fmla="*/ 71 h 75"/>
                  <a:gd name="T16" fmla="*/ 14 w 72"/>
                  <a:gd name="T17" fmla="*/ 58 h 75"/>
                  <a:gd name="T18" fmla="*/ 14 w 72"/>
                  <a:gd name="T19" fmla="*/ 20 h 75"/>
                  <a:gd name="T20" fmla="*/ 0 w 72"/>
                  <a:gd name="T21" fmla="*/ 6 h 75"/>
                  <a:gd name="T22" fmla="*/ 0 w 72"/>
                  <a:gd name="T23" fmla="*/ 3 h 75"/>
                  <a:gd name="T24" fmla="*/ 32 w 72"/>
                  <a:gd name="T25" fmla="*/ 0 h 75"/>
                  <a:gd name="T26" fmla="*/ 35 w 72"/>
                  <a:gd name="T27" fmla="*/ 0 h 75"/>
                  <a:gd name="T28" fmla="*/ 35 w 72"/>
                  <a:gd name="T29" fmla="*/ 23 h 75"/>
                  <a:gd name="T30" fmla="*/ 35 w 72"/>
                  <a:gd name="T31" fmla="*/ 23 h 75"/>
                  <a:gd name="T32" fmla="*/ 59 w 72"/>
                  <a:gd name="T33" fmla="*/ 0 h 75"/>
                  <a:gd name="T34" fmla="*/ 72 w 72"/>
                  <a:gd name="T35" fmla="*/ 6 h 75"/>
                  <a:gd name="T36" fmla="*/ 67 w 72"/>
                  <a:gd name="T37" fmla="*/ 2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75">
                    <a:moveTo>
                      <a:pt x="67" y="28"/>
                    </a:moveTo>
                    <a:cubicBezTo>
                      <a:pt x="61" y="22"/>
                      <a:pt x="56" y="19"/>
                      <a:pt x="51" y="19"/>
                    </a:cubicBezTo>
                    <a:cubicBezTo>
                      <a:pt x="44" y="19"/>
                      <a:pt x="40" y="21"/>
                      <a:pt x="35" y="29"/>
                    </a:cubicBezTo>
                    <a:cubicBezTo>
                      <a:pt x="35" y="58"/>
                      <a:pt x="35" y="58"/>
                      <a:pt x="35" y="58"/>
                    </a:cubicBezTo>
                    <a:cubicBezTo>
                      <a:pt x="35" y="67"/>
                      <a:pt x="37" y="69"/>
                      <a:pt x="47" y="71"/>
                    </a:cubicBezTo>
                    <a:cubicBezTo>
                      <a:pt x="47" y="75"/>
                      <a:pt x="47" y="75"/>
                      <a:pt x="47" y="75"/>
                    </a:cubicBezTo>
                    <a:cubicBezTo>
                      <a:pt x="2" y="75"/>
                      <a:pt x="2" y="75"/>
                      <a:pt x="2" y="75"/>
                    </a:cubicBezTo>
                    <a:cubicBezTo>
                      <a:pt x="2" y="71"/>
                      <a:pt x="2" y="71"/>
                      <a:pt x="2" y="71"/>
                    </a:cubicBezTo>
                    <a:cubicBezTo>
                      <a:pt x="11" y="69"/>
                      <a:pt x="14" y="66"/>
                      <a:pt x="14" y="58"/>
                    </a:cubicBezTo>
                    <a:cubicBezTo>
                      <a:pt x="14" y="20"/>
                      <a:pt x="14" y="20"/>
                      <a:pt x="14" y="20"/>
                    </a:cubicBezTo>
                    <a:cubicBezTo>
                      <a:pt x="14" y="11"/>
                      <a:pt x="10" y="7"/>
                      <a:pt x="0" y="6"/>
                    </a:cubicBezTo>
                    <a:cubicBezTo>
                      <a:pt x="0" y="3"/>
                      <a:pt x="0" y="3"/>
                      <a:pt x="0" y="3"/>
                    </a:cubicBezTo>
                    <a:cubicBezTo>
                      <a:pt x="32" y="0"/>
                      <a:pt x="32" y="0"/>
                      <a:pt x="32" y="0"/>
                    </a:cubicBezTo>
                    <a:cubicBezTo>
                      <a:pt x="35" y="0"/>
                      <a:pt x="35" y="0"/>
                      <a:pt x="35" y="0"/>
                    </a:cubicBezTo>
                    <a:cubicBezTo>
                      <a:pt x="35" y="23"/>
                      <a:pt x="35" y="23"/>
                      <a:pt x="35" y="23"/>
                    </a:cubicBezTo>
                    <a:cubicBezTo>
                      <a:pt x="35" y="23"/>
                      <a:pt x="35" y="23"/>
                      <a:pt x="35" y="23"/>
                    </a:cubicBezTo>
                    <a:cubicBezTo>
                      <a:pt x="42" y="7"/>
                      <a:pt x="50" y="0"/>
                      <a:pt x="59" y="0"/>
                    </a:cubicBezTo>
                    <a:cubicBezTo>
                      <a:pt x="64" y="0"/>
                      <a:pt x="68" y="2"/>
                      <a:pt x="72" y="6"/>
                    </a:cubicBezTo>
                    <a:lnTo>
                      <a:pt x="67" y="28"/>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1" name="Freeform 60"/>
              <p:cNvSpPr>
                <a:spLocks/>
              </p:cNvSpPr>
              <p:nvPr/>
            </p:nvSpPr>
            <p:spPr bwMode="gray">
              <a:xfrm>
                <a:off x="5943601" y="3198813"/>
                <a:ext cx="541338" cy="588963"/>
              </a:xfrm>
              <a:custGeom>
                <a:avLst/>
                <a:gdLst>
                  <a:gd name="T0" fmla="*/ 114 w 144"/>
                  <a:gd name="T1" fmla="*/ 28 h 156"/>
                  <a:gd name="T2" fmla="*/ 114 w 144"/>
                  <a:gd name="T3" fmla="*/ 31 h 156"/>
                  <a:gd name="T4" fmla="*/ 119 w 144"/>
                  <a:gd name="T5" fmla="*/ 54 h 156"/>
                  <a:gd name="T6" fmla="*/ 109 w 144"/>
                  <a:gd name="T7" fmla="*/ 77 h 156"/>
                  <a:gd name="T8" fmla="*/ 94 w 144"/>
                  <a:gd name="T9" fmla="*/ 46 h 156"/>
                  <a:gd name="T10" fmla="*/ 97 w 144"/>
                  <a:gd name="T11" fmla="*/ 31 h 156"/>
                  <a:gd name="T12" fmla="*/ 97 w 144"/>
                  <a:gd name="T13" fmla="*/ 28 h 156"/>
                  <a:gd name="T14" fmla="*/ 56 w 144"/>
                  <a:gd name="T15" fmla="*/ 28 h 156"/>
                  <a:gd name="T16" fmla="*/ 55 w 144"/>
                  <a:gd name="T17" fmla="*/ 28 h 156"/>
                  <a:gd name="T18" fmla="*/ 34 w 144"/>
                  <a:gd name="T19" fmla="*/ 28 h 156"/>
                  <a:gd name="T20" fmla="*/ 34 w 144"/>
                  <a:gd name="T21" fmla="*/ 0 h 156"/>
                  <a:gd name="T22" fmla="*/ 30 w 144"/>
                  <a:gd name="T23" fmla="*/ 0 h 156"/>
                  <a:gd name="T24" fmla="*/ 0 w 144"/>
                  <a:gd name="T25" fmla="*/ 30 h 156"/>
                  <a:gd name="T26" fmla="*/ 0 w 144"/>
                  <a:gd name="T27" fmla="*/ 34 h 156"/>
                  <a:gd name="T28" fmla="*/ 13 w 144"/>
                  <a:gd name="T29" fmla="*/ 34 h 156"/>
                  <a:gd name="T30" fmla="*/ 13 w 144"/>
                  <a:gd name="T31" fmla="*/ 80 h 156"/>
                  <a:gd name="T32" fmla="*/ 37 w 144"/>
                  <a:gd name="T33" fmla="*/ 102 h 156"/>
                  <a:gd name="T34" fmla="*/ 60 w 144"/>
                  <a:gd name="T35" fmla="*/ 90 h 156"/>
                  <a:gd name="T36" fmla="*/ 58 w 144"/>
                  <a:gd name="T37" fmla="*/ 88 h 156"/>
                  <a:gd name="T38" fmla="*/ 47 w 144"/>
                  <a:gd name="T39" fmla="*/ 93 h 156"/>
                  <a:gd name="T40" fmla="*/ 34 w 144"/>
                  <a:gd name="T41" fmla="*/ 75 h 156"/>
                  <a:gd name="T42" fmla="*/ 34 w 144"/>
                  <a:gd name="T43" fmla="*/ 34 h 156"/>
                  <a:gd name="T44" fmla="*/ 53 w 144"/>
                  <a:gd name="T45" fmla="*/ 34 h 156"/>
                  <a:gd name="T46" fmla="*/ 71 w 144"/>
                  <a:gd name="T47" fmla="*/ 47 h 156"/>
                  <a:gd name="T48" fmla="*/ 97 w 144"/>
                  <a:gd name="T49" fmla="*/ 102 h 156"/>
                  <a:gd name="T50" fmla="*/ 68 w 144"/>
                  <a:gd name="T51" fmla="*/ 136 h 156"/>
                  <a:gd name="T52" fmla="*/ 58 w 144"/>
                  <a:gd name="T53" fmla="*/ 134 h 156"/>
                  <a:gd name="T54" fmla="*/ 54 w 144"/>
                  <a:gd name="T55" fmla="*/ 155 h 156"/>
                  <a:gd name="T56" fmla="*/ 60 w 144"/>
                  <a:gd name="T57" fmla="*/ 156 h 156"/>
                  <a:gd name="T58" fmla="*/ 90 w 144"/>
                  <a:gd name="T59" fmla="*/ 132 h 156"/>
                  <a:gd name="T60" fmla="*/ 127 w 144"/>
                  <a:gd name="T61" fmla="*/ 50 h 156"/>
                  <a:gd name="T62" fmla="*/ 144 w 144"/>
                  <a:gd name="T63" fmla="*/ 31 h 156"/>
                  <a:gd name="T64" fmla="*/ 144 w 144"/>
                  <a:gd name="T65" fmla="*/ 28 h 156"/>
                  <a:gd name="T66" fmla="*/ 114 w 144"/>
                  <a:gd name="T67" fmla="*/ 2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4" h="156">
                    <a:moveTo>
                      <a:pt x="114" y="28"/>
                    </a:moveTo>
                    <a:cubicBezTo>
                      <a:pt x="114" y="31"/>
                      <a:pt x="114" y="31"/>
                      <a:pt x="114" y="31"/>
                    </a:cubicBezTo>
                    <a:cubicBezTo>
                      <a:pt x="123" y="33"/>
                      <a:pt x="125" y="39"/>
                      <a:pt x="119" y="54"/>
                    </a:cubicBezTo>
                    <a:cubicBezTo>
                      <a:pt x="109" y="77"/>
                      <a:pt x="109" y="77"/>
                      <a:pt x="109" y="77"/>
                    </a:cubicBezTo>
                    <a:cubicBezTo>
                      <a:pt x="94" y="46"/>
                      <a:pt x="94" y="46"/>
                      <a:pt x="94" y="46"/>
                    </a:cubicBezTo>
                    <a:cubicBezTo>
                      <a:pt x="89" y="37"/>
                      <a:pt x="89" y="32"/>
                      <a:pt x="97" y="31"/>
                    </a:cubicBezTo>
                    <a:cubicBezTo>
                      <a:pt x="97" y="28"/>
                      <a:pt x="97" y="28"/>
                      <a:pt x="97" y="28"/>
                    </a:cubicBezTo>
                    <a:cubicBezTo>
                      <a:pt x="56" y="28"/>
                      <a:pt x="56" y="28"/>
                      <a:pt x="56" y="28"/>
                    </a:cubicBezTo>
                    <a:cubicBezTo>
                      <a:pt x="55" y="28"/>
                      <a:pt x="55" y="28"/>
                      <a:pt x="55" y="28"/>
                    </a:cubicBezTo>
                    <a:cubicBezTo>
                      <a:pt x="34" y="28"/>
                      <a:pt x="34" y="28"/>
                      <a:pt x="34" y="28"/>
                    </a:cubicBezTo>
                    <a:cubicBezTo>
                      <a:pt x="34" y="0"/>
                      <a:pt x="34" y="0"/>
                      <a:pt x="34" y="0"/>
                    </a:cubicBezTo>
                    <a:cubicBezTo>
                      <a:pt x="30" y="0"/>
                      <a:pt x="30" y="0"/>
                      <a:pt x="30" y="0"/>
                    </a:cubicBezTo>
                    <a:cubicBezTo>
                      <a:pt x="20" y="13"/>
                      <a:pt x="9" y="25"/>
                      <a:pt x="0" y="30"/>
                    </a:cubicBezTo>
                    <a:cubicBezTo>
                      <a:pt x="0" y="34"/>
                      <a:pt x="0" y="34"/>
                      <a:pt x="0" y="34"/>
                    </a:cubicBezTo>
                    <a:cubicBezTo>
                      <a:pt x="13" y="34"/>
                      <a:pt x="13" y="34"/>
                      <a:pt x="13" y="34"/>
                    </a:cubicBezTo>
                    <a:cubicBezTo>
                      <a:pt x="13" y="80"/>
                      <a:pt x="13" y="80"/>
                      <a:pt x="13" y="80"/>
                    </a:cubicBezTo>
                    <a:cubicBezTo>
                      <a:pt x="13" y="96"/>
                      <a:pt x="23" y="102"/>
                      <a:pt x="37" y="102"/>
                    </a:cubicBezTo>
                    <a:cubicBezTo>
                      <a:pt x="48" y="102"/>
                      <a:pt x="55" y="99"/>
                      <a:pt x="60" y="90"/>
                    </a:cubicBezTo>
                    <a:cubicBezTo>
                      <a:pt x="58" y="88"/>
                      <a:pt x="58" y="88"/>
                      <a:pt x="58" y="88"/>
                    </a:cubicBezTo>
                    <a:cubicBezTo>
                      <a:pt x="54" y="92"/>
                      <a:pt x="51" y="93"/>
                      <a:pt x="47" y="93"/>
                    </a:cubicBezTo>
                    <a:cubicBezTo>
                      <a:pt x="37" y="93"/>
                      <a:pt x="34" y="87"/>
                      <a:pt x="34" y="75"/>
                    </a:cubicBezTo>
                    <a:cubicBezTo>
                      <a:pt x="34" y="34"/>
                      <a:pt x="34" y="34"/>
                      <a:pt x="34" y="34"/>
                    </a:cubicBezTo>
                    <a:cubicBezTo>
                      <a:pt x="53" y="34"/>
                      <a:pt x="53" y="34"/>
                      <a:pt x="53" y="34"/>
                    </a:cubicBezTo>
                    <a:cubicBezTo>
                      <a:pt x="64" y="34"/>
                      <a:pt x="67" y="38"/>
                      <a:pt x="71" y="47"/>
                    </a:cubicBezTo>
                    <a:cubicBezTo>
                      <a:pt x="97" y="102"/>
                      <a:pt x="97" y="102"/>
                      <a:pt x="97" y="102"/>
                    </a:cubicBezTo>
                    <a:cubicBezTo>
                      <a:pt x="89" y="126"/>
                      <a:pt x="81" y="136"/>
                      <a:pt x="68" y="136"/>
                    </a:cubicBezTo>
                    <a:cubicBezTo>
                      <a:pt x="65" y="136"/>
                      <a:pt x="63" y="135"/>
                      <a:pt x="58" y="134"/>
                    </a:cubicBezTo>
                    <a:cubicBezTo>
                      <a:pt x="54" y="155"/>
                      <a:pt x="54" y="155"/>
                      <a:pt x="54" y="155"/>
                    </a:cubicBezTo>
                    <a:cubicBezTo>
                      <a:pt x="56" y="156"/>
                      <a:pt x="58" y="156"/>
                      <a:pt x="60" y="156"/>
                    </a:cubicBezTo>
                    <a:cubicBezTo>
                      <a:pt x="75" y="156"/>
                      <a:pt x="83" y="150"/>
                      <a:pt x="90" y="132"/>
                    </a:cubicBezTo>
                    <a:cubicBezTo>
                      <a:pt x="127" y="50"/>
                      <a:pt x="127" y="50"/>
                      <a:pt x="127" y="50"/>
                    </a:cubicBezTo>
                    <a:cubicBezTo>
                      <a:pt x="132" y="36"/>
                      <a:pt x="135" y="34"/>
                      <a:pt x="144" y="31"/>
                    </a:cubicBezTo>
                    <a:cubicBezTo>
                      <a:pt x="144" y="28"/>
                      <a:pt x="144" y="28"/>
                      <a:pt x="144" y="28"/>
                    </a:cubicBezTo>
                    <a:lnTo>
                      <a:pt x="114" y="28"/>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2" name="Freeform 61"/>
              <p:cNvSpPr>
                <a:spLocks/>
              </p:cNvSpPr>
              <p:nvPr/>
            </p:nvSpPr>
            <p:spPr bwMode="gray">
              <a:xfrm>
                <a:off x="6594476" y="3157538"/>
                <a:ext cx="619125" cy="419100"/>
              </a:xfrm>
              <a:custGeom>
                <a:avLst/>
                <a:gdLst>
                  <a:gd name="T0" fmla="*/ 148 w 165"/>
                  <a:gd name="T1" fmla="*/ 91 h 111"/>
                  <a:gd name="T2" fmla="*/ 165 w 165"/>
                  <a:gd name="T3" fmla="*/ 108 h 111"/>
                  <a:gd name="T4" fmla="*/ 165 w 165"/>
                  <a:gd name="T5" fmla="*/ 111 h 111"/>
                  <a:gd name="T6" fmla="*/ 110 w 165"/>
                  <a:gd name="T7" fmla="*/ 111 h 111"/>
                  <a:gd name="T8" fmla="*/ 110 w 165"/>
                  <a:gd name="T9" fmla="*/ 108 h 111"/>
                  <a:gd name="T10" fmla="*/ 122 w 165"/>
                  <a:gd name="T11" fmla="*/ 84 h 111"/>
                  <a:gd name="T12" fmla="*/ 113 w 165"/>
                  <a:gd name="T13" fmla="*/ 20 h 111"/>
                  <a:gd name="T14" fmla="*/ 113 w 165"/>
                  <a:gd name="T15" fmla="*/ 20 h 111"/>
                  <a:gd name="T16" fmla="*/ 77 w 165"/>
                  <a:gd name="T17" fmla="*/ 111 h 111"/>
                  <a:gd name="T18" fmla="*/ 73 w 165"/>
                  <a:gd name="T19" fmla="*/ 111 h 111"/>
                  <a:gd name="T20" fmla="*/ 37 w 165"/>
                  <a:gd name="T21" fmla="*/ 20 h 111"/>
                  <a:gd name="T22" fmla="*/ 37 w 165"/>
                  <a:gd name="T23" fmla="*/ 20 h 111"/>
                  <a:gd name="T24" fmla="*/ 27 w 165"/>
                  <a:gd name="T25" fmla="*/ 85 h 111"/>
                  <a:gd name="T26" fmla="*/ 40 w 165"/>
                  <a:gd name="T27" fmla="*/ 108 h 111"/>
                  <a:gd name="T28" fmla="*/ 40 w 165"/>
                  <a:gd name="T29" fmla="*/ 111 h 111"/>
                  <a:gd name="T30" fmla="*/ 0 w 165"/>
                  <a:gd name="T31" fmla="*/ 111 h 111"/>
                  <a:gd name="T32" fmla="*/ 0 w 165"/>
                  <a:gd name="T33" fmla="*/ 108 h 111"/>
                  <a:gd name="T34" fmla="*/ 20 w 165"/>
                  <a:gd name="T35" fmla="*/ 84 h 111"/>
                  <a:gd name="T36" fmla="*/ 31 w 165"/>
                  <a:gd name="T37" fmla="*/ 11 h 111"/>
                  <a:gd name="T38" fmla="*/ 15 w 165"/>
                  <a:gd name="T39" fmla="*/ 3 h 111"/>
                  <a:gd name="T40" fmla="*/ 15 w 165"/>
                  <a:gd name="T41" fmla="*/ 0 h 111"/>
                  <a:gd name="T42" fmla="*/ 55 w 165"/>
                  <a:gd name="T43" fmla="*/ 0 h 111"/>
                  <a:gd name="T44" fmla="*/ 84 w 165"/>
                  <a:gd name="T45" fmla="*/ 74 h 111"/>
                  <a:gd name="T46" fmla="*/ 113 w 165"/>
                  <a:gd name="T47" fmla="*/ 0 h 111"/>
                  <a:gd name="T48" fmla="*/ 151 w 165"/>
                  <a:gd name="T49" fmla="*/ 0 h 111"/>
                  <a:gd name="T50" fmla="*/ 151 w 165"/>
                  <a:gd name="T51" fmla="*/ 3 h 111"/>
                  <a:gd name="T52" fmla="*/ 138 w 165"/>
                  <a:gd name="T53" fmla="*/ 22 h 111"/>
                  <a:gd name="T54" fmla="*/ 148 w 165"/>
                  <a:gd name="T55" fmla="*/ 9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5" h="111">
                    <a:moveTo>
                      <a:pt x="148" y="91"/>
                    </a:moveTo>
                    <a:cubicBezTo>
                      <a:pt x="150" y="100"/>
                      <a:pt x="154" y="106"/>
                      <a:pt x="165" y="108"/>
                    </a:cubicBezTo>
                    <a:cubicBezTo>
                      <a:pt x="165" y="111"/>
                      <a:pt x="165" y="111"/>
                      <a:pt x="165" y="111"/>
                    </a:cubicBezTo>
                    <a:cubicBezTo>
                      <a:pt x="110" y="111"/>
                      <a:pt x="110" y="111"/>
                      <a:pt x="110" y="111"/>
                    </a:cubicBezTo>
                    <a:cubicBezTo>
                      <a:pt x="110" y="108"/>
                      <a:pt x="110" y="108"/>
                      <a:pt x="110" y="108"/>
                    </a:cubicBezTo>
                    <a:cubicBezTo>
                      <a:pt x="122" y="105"/>
                      <a:pt x="124" y="98"/>
                      <a:pt x="122" y="84"/>
                    </a:cubicBezTo>
                    <a:cubicBezTo>
                      <a:pt x="113" y="20"/>
                      <a:pt x="113" y="20"/>
                      <a:pt x="113" y="20"/>
                    </a:cubicBezTo>
                    <a:cubicBezTo>
                      <a:pt x="113" y="20"/>
                      <a:pt x="113" y="20"/>
                      <a:pt x="113" y="20"/>
                    </a:cubicBezTo>
                    <a:cubicBezTo>
                      <a:pt x="77" y="111"/>
                      <a:pt x="77" y="111"/>
                      <a:pt x="77" y="111"/>
                    </a:cubicBezTo>
                    <a:cubicBezTo>
                      <a:pt x="73" y="111"/>
                      <a:pt x="73" y="111"/>
                      <a:pt x="73" y="111"/>
                    </a:cubicBezTo>
                    <a:cubicBezTo>
                      <a:pt x="37" y="20"/>
                      <a:pt x="37" y="20"/>
                      <a:pt x="37" y="20"/>
                    </a:cubicBezTo>
                    <a:cubicBezTo>
                      <a:pt x="37" y="20"/>
                      <a:pt x="37" y="20"/>
                      <a:pt x="37" y="20"/>
                    </a:cubicBezTo>
                    <a:cubicBezTo>
                      <a:pt x="27" y="85"/>
                      <a:pt x="27" y="85"/>
                      <a:pt x="27" y="85"/>
                    </a:cubicBezTo>
                    <a:cubicBezTo>
                      <a:pt x="25" y="98"/>
                      <a:pt x="28" y="107"/>
                      <a:pt x="40" y="108"/>
                    </a:cubicBezTo>
                    <a:cubicBezTo>
                      <a:pt x="40" y="111"/>
                      <a:pt x="40" y="111"/>
                      <a:pt x="40" y="111"/>
                    </a:cubicBezTo>
                    <a:cubicBezTo>
                      <a:pt x="0" y="111"/>
                      <a:pt x="0" y="111"/>
                      <a:pt x="0" y="111"/>
                    </a:cubicBezTo>
                    <a:cubicBezTo>
                      <a:pt x="0" y="108"/>
                      <a:pt x="0" y="108"/>
                      <a:pt x="0" y="108"/>
                    </a:cubicBezTo>
                    <a:cubicBezTo>
                      <a:pt x="12" y="108"/>
                      <a:pt x="17" y="101"/>
                      <a:pt x="20" y="84"/>
                    </a:cubicBezTo>
                    <a:cubicBezTo>
                      <a:pt x="31" y="11"/>
                      <a:pt x="31" y="11"/>
                      <a:pt x="31" y="11"/>
                    </a:cubicBezTo>
                    <a:cubicBezTo>
                      <a:pt x="26" y="7"/>
                      <a:pt x="20" y="4"/>
                      <a:pt x="15" y="3"/>
                    </a:cubicBezTo>
                    <a:cubicBezTo>
                      <a:pt x="15" y="0"/>
                      <a:pt x="15" y="0"/>
                      <a:pt x="15" y="0"/>
                    </a:cubicBezTo>
                    <a:cubicBezTo>
                      <a:pt x="55" y="0"/>
                      <a:pt x="55" y="0"/>
                      <a:pt x="55" y="0"/>
                    </a:cubicBezTo>
                    <a:cubicBezTo>
                      <a:pt x="84" y="74"/>
                      <a:pt x="84" y="74"/>
                      <a:pt x="84" y="74"/>
                    </a:cubicBezTo>
                    <a:cubicBezTo>
                      <a:pt x="113" y="0"/>
                      <a:pt x="113" y="0"/>
                      <a:pt x="113" y="0"/>
                    </a:cubicBezTo>
                    <a:cubicBezTo>
                      <a:pt x="151" y="0"/>
                      <a:pt x="151" y="0"/>
                      <a:pt x="151" y="0"/>
                    </a:cubicBezTo>
                    <a:cubicBezTo>
                      <a:pt x="151" y="3"/>
                      <a:pt x="151" y="3"/>
                      <a:pt x="151" y="3"/>
                    </a:cubicBezTo>
                    <a:cubicBezTo>
                      <a:pt x="139" y="6"/>
                      <a:pt x="137" y="11"/>
                      <a:pt x="138" y="22"/>
                    </a:cubicBezTo>
                    <a:lnTo>
                      <a:pt x="148" y="91"/>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3" name="Freeform 62"/>
              <p:cNvSpPr>
                <a:spLocks/>
              </p:cNvSpPr>
              <p:nvPr/>
            </p:nvSpPr>
            <p:spPr bwMode="gray">
              <a:xfrm>
                <a:off x="7207251" y="3297238"/>
                <a:ext cx="360363" cy="290513"/>
              </a:xfrm>
              <a:custGeom>
                <a:avLst/>
                <a:gdLst>
                  <a:gd name="T0" fmla="*/ 11 w 96"/>
                  <a:gd name="T1" fmla="*/ 18 h 77"/>
                  <a:gd name="T2" fmla="*/ 0 w 96"/>
                  <a:gd name="T3" fmla="*/ 6 h 77"/>
                  <a:gd name="T4" fmla="*/ 0 w 96"/>
                  <a:gd name="T5" fmla="*/ 3 h 77"/>
                  <a:gd name="T6" fmla="*/ 29 w 96"/>
                  <a:gd name="T7" fmla="*/ 0 h 77"/>
                  <a:gd name="T8" fmla="*/ 32 w 96"/>
                  <a:gd name="T9" fmla="*/ 0 h 77"/>
                  <a:gd name="T10" fmla="*/ 32 w 96"/>
                  <a:gd name="T11" fmla="*/ 53 h 77"/>
                  <a:gd name="T12" fmla="*/ 46 w 96"/>
                  <a:gd name="T13" fmla="*/ 65 h 77"/>
                  <a:gd name="T14" fmla="*/ 63 w 96"/>
                  <a:gd name="T15" fmla="*/ 52 h 77"/>
                  <a:gd name="T16" fmla="*/ 63 w 96"/>
                  <a:gd name="T17" fmla="*/ 17 h 77"/>
                  <a:gd name="T18" fmla="*/ 52 w 96"/>
                  <a:gd name="T19" fmla="*/ 6 h 77"/>
                  <a:gd name="T20" fmla="*/ 52 w 96"/>
                  <a:gd name="T21" fmla="*/ 3 h 77"/>
                  <a:gd name="T22" fmla="*/ 82 w 96"/>
                  <a:gd name="T23" fmla="*/ 0 h 77"/>
                  <a:gd name="T24" fmla="*/ 85 w 96"/>
                  <a:gd name="T25" fmla="*/ 0 h 77"/>
                  <a:gd name="T26" fmla="*/ 85 w 96"/>
                  <a:gd name="T27" fmla="*/ 57 h 77"/>
                  <a:gd name="T28" fmla="*/ 96 w 96"/>
                  <a:gd name="T29" fmla="*/ 71 h 77"/>
                  <a:gd name="T30" fmla="*/ 96 w 96"/>
                  <a:gd name="T31" fmla="*/ 74 h 77"/>
                  <a:gd name="T32" fmla="*/ 63 w 96"/>
                  <a:gd name="T33" fmla="*/ 77 h 77"/>
                  <a:gd name="T34" fmla="*/ 63 w 96"/>
                  <a:gd name="T35" fmla="*/ 60 h 77"/>
                  <a:gd name="T36" fmla="*/ 63 w 96"/>
                  <a:gd name="T37" fmla="*/ 60 h 77"/>
                  <a:gd name="T38" fmla="*/ 35 w 96"/>
                  <a:gd name="T39" fmla="*/ 77 h 77"/>
                  <a:gd name="T40" fmla="*/ 11 w 96"/>
                  <a:gd name="T41" fmla="*/ 55 h 77"/>
                  <a:gd name="T42" fmla="*/ 11 w 96"/>
                  <a:gd name="T43" fmla="*/ 1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77">
                    <a:moveTo>
                      <a:pt x="11" y="18"/>
                    </a:moveTo>
                    <a:cubicBezTo>
                      <a:pt x="11" y="10"/>
                      <a:pt x="8" y="7"/>
                      <a:pt x="0" y="6"/>
                    </a:cubicBezTo>
                    <a:cubicBezTo>
                      <a:pt x="0" y="3"/>
                      <a:pt x="0" y="3"/>
                      <a:pt x="0" y="3"/>
                    </a:cubicBezTo>
                    <a:cubicBezTo>
                      <a:pt x="29" y="0"/>
                      <a:pt x="29" y="0"/>
                      <a:pt x="29" y="0"/>
                    </a:cubicBezTo>
                    <a:cubicBezTo>
                      <a:pt x="32" y="0"/>
                      <a:pt x="32" y="0"/>
                      <a:pt x="32" y="0"/>
                    </a:cubicBezTo>
                    <a:cubicBezTo>
                      <a:pt x="32" y="53"/>
                      <a:pt x="32" y="53"/>
                      <a:pt x="32" y="53"/>
                    </a:cubicBezTo>
                    <a:cubicBezTo>
                      <a:pt x="32" y="61"/>
                      <a:pt x="38" y="65"/>
                      <a:pt x="46" y="65"/>
                    </a:cubicBezTo>
                    <a:cubicBezTo>
                      <a:pt x="53" y="65"/>
                      <a:pt x="57" y="62"/>
                      <a:pt x="63" y="52"/>
                    </a:cubicBezTo>
                    <a:cubicBezTo>
                      <a:pt x="63" y="17"/>
                      <a:pt x="63" y="17"/>
                      <a:pt x="63" y="17"/>
                    </a:cubicBezTo>
                    <a:cubicBezTo>
                      <a:pt x="63" y="11"/>
                      <a:pt x="60" y="7"/>
                      <a:pt x="52" y="6"/>
                    </a:cubicBezTo>
                    <a:cubicBezTo>
                      <a:pt x="52" y="3"/>
                      <a:pt x="52" y="3"/>
                      <a:pt x="52" y="3"/>
                    </a:cubicBezTo>
                    <a:cubicBezTo>
                      <a:pt x="82" y="0"/>
                      <a:pt x="82" y="0"/>
                      <a:pt x="82" y="0"/>
                    </a:cubicBezTo>
                    <a:cubicBezTo>
                      <a:pt x="85" y="0"/>
                      <a:pt x="85" y="0"/>
                      <a:pt x="85" y="0"/>
                    </a:cubicBezTo>
                    <a:cubicBezTo>
                      <a:pt x="85" y="57"/>
                      <a:pt x="85" y="57"/>
                      <a:pt x="85" y="57"/>
                    </a:cubicBezTo>
                    <a:cubicBezTo>
                      <a:pt x="85" y="66"/>
                      <a:pt x="87" y="69"/>
                      <a:pt x="96" y="71"/>
                    </a:cubicBezTo>
                    <a:cubicBezTo>
                      <a:pt x="96" y="74"/>
                      <a:pt x="96" y="74"/>
                      <a:pt x="96" y="74"/>
                    </a:cubicBezTo>
                    <a:cubicBezTo>
                      <a:pt x="63" y="77"/>
                      <a:pt x="63" y="77"/>
                      <a:pt x="63" y="77"/>
                    </a:cubicBezTo>
                    <a:cubicBezTo>
                      <a:pt x="63" y="60"/>
                      <a:pt x="63" y="60"/>
                      <a:pt x="63" y="60"/>
                    </a:cubicBezTo>
                    <a:cubicBezTo>
                      <a:pt x="63" y="60"/>
                      <a:pt x="63" y="60"/>
                      <a:pt x="63" y="60"/>
                    </a:cubicBezTo>
                    <a:cubicBezTo>
                      <a:pt x="55" y="72"/>
                      <a:pt x="46" y="77"/>
                      <a:pt x="35" y="77"/>
                    </a:cubicBezTo>
                    <a:cubicBezTo>
                      <a:pt x="20" y="77"/>
                      <a:pt x="11" y="69"/>
                      <a:pt x="11" y="55"/>
                    </a:cubicBezTo>
                    <a:lnTo>
                      <a:pt x="11" y="18"/>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4" name="Freeform 63"/>
              <p:cNvSpPr>
                <a:spLocks/>
              </p:cNvSpPr>
              <p:nvPr/>
            </p:nvSpPr>
            <p:spPr bwMode="gray">
              <a:xfrm>
                <a:off x="7581901" y="3201988"/>
                <a:ext cx="225425" cy="385763"/>
              </a:xfrm>
              <a:custGeom>
                <a:avLst/>
                <a:gdLst>
                  <a:gd name="T0" fmla="*/ 13 w 60"/>
                  <a:gd name="T1" fmla="*/ 33 h 102"/>
                  <a:gd name="T2" fmla="*/ 0 w 60"/>
                  <a:gd name="T3" fmla="*/ 33 h 102"/>
                  <a:gd name="T4" fmla="*/ 0 w 60"/>
                  <a:gd name="T5" fmla="*/ 30 h 102"/>
                  <a:gd name="T6" fmla="*/ 31 w 60"/>
                  <a:gd name="T7" fmla="*/ 0 h 102"/>
                  <a:gd name="T8" fmla="*/ 34 w 60"/>
                  <a:gd name="T9" fmla="*/ 0 h 102"/>
                  <a:gd name="T10" fmla="*/ 34 w 60"/>
                  <a:gd name="T11" fmla="*/ 28 h 102"/>
                  <a:gd name="T12" fmla="*/ 58 w 60"/>
                  <a:gd name="T13" fmla="*/ 28 h 102"/>
                  <a:gd name="T14" fmla="*/ 58 w 60"/>
                  <a:gd name="T15" fmla="*/ 33 h 102"/>
                  <a:gd name="T16" fmla="*/ 34 w 60"/>
                  <a:gd name="T17" fmla="*/ 33 h 102"/>
                  <a:gd name="T18" fmla="*/ 34 w 60"/>
                  <a:gd name="T19" fmla="*/ 75 h 102"/>
                  <a:gd name="T20" fmla="*/ 47 w 60"/>
                  <a:gd name="T21" fmla="*/ 93 h 102"/>
                  <a:gd name="T22" fmla="*/ 58 w 60"/>
                  <a:gd name="T23" fmla="*/ 87 h 102"/>
                  <a:gd name="T24" fmla="*/ 60 w 60"/>
                  <a:gd name="T25" fmla="*/ 89 h 102"/>
                  <a:gd name="T26" fmla="*/ 37 w 60"/>
                  <a:gd name="T27" fmla="*/ 102 h 102"/>
                  <a:gd name="T28" fmla="*/ 13 w 60"/>
                  <a:gd name="T29" fmla="*/ 79 h 102"/>
                  <a:gd name="T30" fmla="*/ 13 w 60"/>
                  <a:gd name="T31" fmla="*/ 3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02">
                    <a:moveTo>
                      <a:pt x="13" y="33"/>
                    </a:moveTo>
                    <a:cubicBezTo>
                      <a:pt x="0" y="33"/>
                      <a:pt x="0" y="33"/>
                      <a:pt x="0" y="33"/>
                    </a:cubicBezTo>
                    <a:cubicBezTo>
                      <a:pt x="0" y="30"/>
                      <a:pt x="0" y="30"/>
                      <a:pt x="0" y="30"/>
                    </a:cubicBezTo>
                    <a:cubicBezTo>
                      <a:pt x="9" y="24"/>
                      <a:pt x="21" y="13"/>
                      <a:pt x="31" y="0"/>
                    </a:cubicBezTo>
                    <a:cubicBezTo>
                      <a:pt x="34" y="0"/>
                      <a:pt x="34" y="0"/>
                      <a:pt x="34" y="0"/>
                    </a:cubicBezTo>
                    <a:cubicBezTo>
                      <a:pt x="34" y="28"/>
                      <a:pt x="34" y="28"/>
                      <a:pt x="34" y="28"/>
                    </a:cubicBezTo>
                    <a:cubicBezTo>
                      <a:pt x="58" y="28"/>
                      <a:pt x="58" y="28"/>
                      <a:pt x="58" y="28"/>
                    </a:cubicBezTo>
                    <a:cubicBezTo>
                      <a:pt x="58" y="33"/>
                      <a:pt x="58" y="33"/>
                      <a:pt x="58" y="33"/>
                    </a:cubicBezTo>
                    <a:cubicBezTo>
                      <a:pt x="34" y="33"/>
                      <a:pt x="34" y="33"/>
                      <a:pt x="34" y="33"/>
                    </a:cubicBezTo>
                    <a:cubicBezTo>
                      <a:pt x="34" y="75"/>
                      <a:pt x="34" y="75"/>
                      <a:pt x="34" y="75"/>
                    </a:cubicBezTo>
                    <a:cubicBezTo>
                      <a:pt x="34" y="86"/>
                      <a:pt x="37" y="93"/>
                      <a:pt x="47" y="93"/>
                    </a:cubicBezTo>
                    <a:cubicBezTo>
                      <a:pt x="51" y="93"/>
                      <a:pt x="54" y="91"/>
                      <a:pt x="58" y="87"/>
                    </a:cubicBezTo>
                    <a:cubicBezTo>
                      <a:pt x="60" y="89"/>
                      <a:pt x="60" y="89"/>
                      <a:pt x="60" y="89"/>
                    </a:cubicBezTo>
                    <a:cubicBezTo>
                      <a:pt x="55" y="98"/>
                      <a:pt x="48" y="102"/>
                      <a:pt x="37" y="102"/>
                    </a:cubicBezTo>
                    <a:cubicBezTo>
                      <a:pt x="24" y="102"/>
                      <a:pt x="13" y="96"/>
                      <a:pt x="13" y="79"/>
                    </a:cubicBezTo>
                    <a:lnTo>
                      <a:pt x="13" y="33"/>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5" name="Freeform 64"/>
              <p:cNvSpPr>
                <a:spLocks/>
              </p:cNvSpPr>
              <p:nvPr/>
            </p:nvSpPr>
            <p:spPr bwMode="gray">
              <a:xfrm>
                <a:off x="7807326" y="3297238"/>
                <a:ext cx="365125" cy="290513"/>
              </a:xfrm>
              <a:custGeom>
                <a:avLst/>
                <a:gdLst>
                  <a:gd name="T0" fmla="*/ 12 w 97"/>
                  <a:gd name="T1" fmla="*/ 18 h 77"/>
                  <a:gd name="T2" fmla="*/ 0 w 97"/>
                  <a:gd name="T3" fmla="*/ 6 h 77"/>
                  <a:gd name="T4" fmla="*/ 0 w 97"/>
                  <a:gd name="T5" fmla="*/ 3 h 77"/>
                  <a:gd name="T6" fmla="*/ 30 w 97"/>
                  <a:gd name="T7" fmla="*/ 0 h 77"/>
                  <a:gd name="T8" fmla="*/ 33 w 97"/>
                  <a:gd name="T9" fmla="*/ 0 h 77"/>
                  <a:gd name="T10" fmla="*/ 33 w 97"/>
                  <a:gd name="T11" fmla="*/ 53 h 77"/>
                  <a:gd name="T12" fmla="*/ 46 w 97"/>
                  <a:gd name="T13" fmla="*/ 65 h 77"/>
                  <a:gd name="T14" fmla="*/ 64 w 97"/>
                  <a:gd name="T15" fmla="*/ 52 h 77"/>
                  <a:gd name="T16" fmla="*/ 64 w 97"/>
                  <a:gd name="T17" fmla="*/ 17 h 77"/>
                  <a:gd name="T18" fmla="*/ 53 w 97"/>
                  <a:gd name="T19" fmla="*/ 6 h 77"/>
                  <a:gd name="T20" fmla="*/ 53 w 97"/>
                  <a:gd name="T21" fmla="*/ 3 h 77"/>
                  <a:gd name="T22" fmla="*/ 82 w 97"/>
                  <a:gd name="T23" fmla="*/ 0 h 77"/>
                  <a:gd name="T24" fmla="*/ 86 w 97"/>
                  <a:gd name="T25" fmla="*/ 0 h 77"/>
                  <a:gd name="T26" fmla="*/ 86 w 97"/>
                  <a:gd name="T27" fmla="*/ 57 h 77"/>
                  <a:gd name="T28" fmla="*/ 97 w 97"/>
                  <a:gd name="T29" fmla="*/ 71 h 77"/>
                  <a:gd name="T30" fmla="*/ 97 w 97"/>
                  <a:gd name="T31" fmla="*/ 74 h 77"/>
                  <a:gd name="T32" fmla="*/ 64 w 97"/>
                  <a:gd name="T33" fmla="*/ 77 h 77"/>
                  <a:gd name="T34" fmla="*/ 64 w 97"/>
                  <a:gd name="T35" fmla="*/ 60 h 77"/>
                  <a:gd name="T36" fmla="*/ 64 w 97"/>
                  <a:gd name="T37" fmla="*/ 60 h 77"/>
                  <a:gd name="T38" fmla="*/ 35 w 97"/>
                  <a:gd name="T39" fmla="*/ 77 h 77"/>
                  <a:gd name="T40" fmla="*/ 12 w 97"/>
                  <a:gd name="T41" fmla="*/ 55 h 77"/>
                  <a:gd name="T42" fmla="*/ 12 w 97"/>
                  <a:gd name="T43" fmla="*/ 1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77">
                    <a:moveTo>
                      <a:pt x="12" y="18"/>
                    </a:moveTo>
                    <a:cubicBezTo>
                      <a:pt x="12" y="10"/>
                      <a:pt x="9" y="7"/>
                      <a:pt x="0" y="6"/>
                    </a:cubicBezTo>
                    <a:cubicBezTo>
                      <a:pt x="0" y="3"/>
                      <a:pt x="0" y="3"/>
                      <a:pt x="0" y="3"/>
                    </a:cubicBezTo>
                    <a:cubicBezTo>
                      <a:pt x="30" y="0"/>
                      <a:pt x="30" y="0"/>
                      <a:pt x="30" y="0"/>
                    </a:cubicBezTo>
                    <a:cubicBezTo>
                      <a:pt x="33" y="0"/>
                      <a:pt x="33" y="0"/>
                      <a:pt x="33" y="0"/>
                    </a:cubicBezTo>
                    <a:cubicBezTo>
                      <a:pt x="33" y="53"/>
                      <a:pt x="33" y="53"/>
                      <a:pt x="33" y="53"/>
                    </a:cubicBezTo>
                    <a:cubicBezTo>
                      <a:pt x="33" y="61"/>
                      <a:pt x="39" y="65"/>
                      <a:pt x="46" y="65"/>
                    </a:cubicBezTo>
                    <a:cubicBezTo>
                      <a:pt x="54" y="65"/>
                      <a:pt x="58" y="62"/>
                      <a:pt x="64" y="52"/>
                    </a:cubicBezTo>
                    <a:cubicBezTo>
                      <a:pt x="64" y="17"/>
                      <a:pt x="64" y="17"/>
                      <a:pt x="64" y="17"/>
                    </a:cubicBezTo>
                    <a:cubicBezTo>
                      <a:pt x="64" y="11"/>
                      <a:pt x="60" y="7"/>
                      <a:pt x="53" y="6"/>
                    </a:cubicBezTo>
                    <a:cubicBezTo>
                      <a:pt x="53" y="3"/>
                      <a:pt x="53" y="3"/>
                      <a:pt x="53" y="3"/>
                    </a:cubicBezTo>
                    <a:cubicBezTo>
                      <a:pt x="82" y="0"/>
                      <a:pt x="82" y="0"/>
                      <a:pt x="82" y="0"/>
                    </a:cubicBezTo>
                    <a:cubicBezTo>
                      <a:pt x="86" y="0"/>
                      <a:pt x="86" y="0"/>
                      <a:pt x="86" y="0"/>
                    </a:cubicBezTo>
                    <a:cubicBezTo>
                      <a:pt x="86" y="57"/>
                      <a:pt x="86" y="57"/>
                      <a:pt x="86" y="57"/>
                    </a:cubicBezTo>
                    <a:cubicBezTo>
                      <a:pt x="86" y="66"/>
                      <a:pt x="88" y="69"/>
                      <a:pt x="97" y="71"/>
                    </a:cubicBezTo>
                    <a:cubicBezTo>
                      <a:pt x="97" y="74"/>
                      <a:pt x="97" y="74"/>
                      <a:pt x="97" y="74"/>
                    </a:cubicBezTo>
                    <a:cubicBezTo>
                      <a:pt x="64" y="77"/>
                      <a:pt x="64" y="77"/>
                      <a:pt x="64" y="77"/>
                    </a:cubicBezTo>
                    <a:cubicBezTo>
                      <a:pt x="64" y="60"/>
                      <a:pt x="64" y="60"/>
                      <a:pt x="64" y="60"/>
                    </a:cubicBezTo>
                    <a:cubicBezTo>
                      <a:pt x="64" y="60"/>
                      <a:pt x="64" y="60"/>
                      <a:pt x="64" y="60"/>
                    </a:cubicBezTo>
                    <a:cubicBezTo>
                      <a:pt x="56" y="72"/>
                      <a:pt x="47" y="77"/>
                      <a:pt x="35" y="77"/>
                    </a:cubicBezTo>
                    <a:cubicBezTo>
                      <a:pt x="21" y="77"/>
                      <a:pt x="12" y="69"/>
                      <a:pt x="12" y="55"/>
                    </a:cubicBezTo>
                    <a:lnTo>
                      <a:pt x="12" y="18"/>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6" name="Freeform 65"/>
              <p:cNvSpPr>
                <a:spLocks noEditPoints="1"/>
              </p:cNvSpPr>
              <p:nvPr/>
            </p:nvSpPr>
            <p:spPr bwMode="gray">
              <a:xfrm>
                <a:off x="8183563" y="3297238"/>
                <a:ext cx="304800" cy="290513"/>
              </a:xfrm>
              <a:custGeom>
                <a:avLst/>
                <a:gdLst>
                  <a:gd name="T0" fmla="*/ 46 w 81"/>
                  <a:gd name="T1" fmla="*/ 62 h 77"/>
                  <a:gd name="T2" fmla="*/ 33 w 81"/>
                  <a:gd name="T3" fmla="*/ 69 h 77"/>
                  <a:gd name="T4" fmla="*/ 23 w 81"/>
                  <a:gd name="T5" fmla="*/ 56 h 77"/>
                  <a:gd name="T6" fmla="*/ 46 w 81"/>
                  <a:gd name="T7" fmla="*/ 35 h 77"/>
                  <a:gd name="T8" fmla="*/ 46 w 81"/>
                  <a:gd name="T9" fmla="*/ 62 h 77"/>
                  <a:gd name="T10" fmla="*/ 68 w 81"/>
                  <a:gd name="T11" fmla="*/ 27 h 77"/>
                  <a:gd name="T12" fmla="*/ 36 w 81"/>
                  <a:gd name="T13" fmla="*/ 0 h 77"/>
                  <a:gd name="T14" fmla="*/ 4 w 81"/>
                  <a:gd name="T15" fmla="*/ 24 h 77"/>
                  <a:gd name="T16" fmla="*/ 7 w 81"/>
                  <a:gd name="T17" fmla="*/ 24 h 77"/>
                  <a:gd name="T18" fmla="*/ 28 w 81"/>
                  <a:gd name="T19" fmla="*/ 12 h 77"/>
                  <a:gd name="T20" fmla="*/ 46 w 81"/>
                  <a:gd name="T21" fmla="*/ 31 h 77"/>
                  <a:gd name="T22" fmla="*/ 0 w 81"/>
                  <a:gd name="T23" fmla="*/ 58 h 77"/>
                  <a:gd name="T24" fmla="*/ 22 w 81"/>
                  <a:gd name="T25" fmla="*/ 77 h 77"/>
                  <a:gd name="T26" fmla="*/ 44 w 81"/>
                  <a:gd name="T27" fmla="*/ 69 h 77"/>
                  <a:gd name="T28" fmla="*/ 46 w 81"/>
                  <a:gd name="T29" fmla="*/ 67 h 77"/>
                  <a:gd name="T30" fmla="*/ 63 w 81"/>
                  <a:gd name="T31" fmla="*/ 77 h 77"/>
                  <a:gd name="T32" fmla="*/ 81 w 81"/>
                  <a:gd name="T33" fmla="*/ 63 h 77"/>
                  <a:gd name="T34" fmla="*/ 78 w 81"/>
                  <a:gd name="T35" fmla="*/ 63 h 77"/>
                  <a:gd name="T36" fmla="*/ 72 w 81"/>
                  <a:gd name="T37" fmla="*/ 70 h 77"/>
                  <a:gd name="T38" fmla="*/ 68 w 81"/>
                  <a:gd name="T39" fmla="*/ 60 h 77"/>
                  <a:gd name="T40" fmla="*/ 68 w 81"/>
                  <a:gd name="T41" fmla="*/ 2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77">
                    <a:moveTo>
                      <a:pt x="46" y="62"/>
                    </a:moveTo>
                    <a:cubicBezTo>
                      <a:pt x="41" y="67"/>
                      <a:pt x="37" y="69"/>
                      <a:pt x="33" y="69"/>
                    </a:cubicBezTo>
                    <a:cubicBezTo>
                      <a:pt x="27" y="69"/>
                      <a:pt x="23" y="64"/>
                      <a:pt x="23" y="56"/>
                    </a:cubicBezTo>
                    <a:cubicBezTo>
                      <a:pt x="23" y="47"/>
                      <a:pt x="28" y="42"/>
                      <a:pt x="46" y="35"/>
                    </a:cubicBezTo>
                    <a:lnTo>
                      <a:pt x="46" y="62"/>
                    </a:lnTo>
                    <a:close/>
                    <a:moveTo>
                      <a:pt x="68" y="27"/>
                    </a:moveTo>
                    <a:cubicBezTo>
                      <a:pt x="68" y="7"/>
                      <a:pt x="52" y="0"/>
                      <a:pt x="36" y="0"/>
                    </a:cubicBezTo>
                    <a:cubicBezTo>
                      <a:pt x="19" y="0"/>
                      <a:pt x="8" y="9"/>
                      <a:pt x="4" y="24"/>
                    </a:cubicBezTo>
                    <a:cubicBezTo>
                      <a:pt x="7" y="24"/>
                      <a:pt x="7" y="24"/>
                      <a:pt x="7" y="24"/>
                    </a:cubicBezTo>
                    <a:cubicBezTo>
                      <a:pt x="12" y="16"/>
                      <a:pt x="19" y="12"/>
                      <a:pt x="28" y="12"/>
                    </a:cubicBezTo>
                    <a:cubicBezTo>
                      <a:pt x="41" y="12"/>
                      <a:pt x="46" y="18"/>
                      <a:pt x="46" y="31"/>
                    </a:cubicBezTo>
                    <a:cubicBezTo>
                      <a:pt x="29" y="37"/>
                      <a:pt x="0" y="39"/>
                      <a:pt x="0" y="58"/>
                    </a:cubicBezTo>
                    <a:cubicBezTo>
                      <a:pt x="0" y="69"/>
                      <a:pt x="10" y="77"/>
                      <a:pt x="22" y="77"/>
                    </a:cubicBezTo>
                    <a:cubicBezTo>
                      <a:pt x="31" y="77"/>
                      <a:pt x="37" y="75"/>
                      <a:pt x="44" y="69"/>
                    </a:cubicBezTo>
                    <a:cubicBezTo>
                      <a:pt x="46" y="67"/>
                      <a:pt x="46" y="67"/>
                      <a:pt x="46" y="67"/>
                    </a:cubicBezTo>
                    <a:cubicBezTo>
                      <a:pt x="50" y="74"/>
                      <a:pt x="55" y="77"/>
                      <a:pt x="63" y="77"/>
                    </a:cubicBezTo>
                    <a:cubicBezTo>
                      <a:pt x="74" y="77"/>
                      <a:pt x="80" y="72"/>
                      <a:pt x="81" y="63"/>
                    </a:cubicBezTo>
                    <a:cubicBezTo>
                      <a:pt x="78" y="63"/>
                      <a:pt x="78" y="63"/>
                      <a:pt x="78" y="63"/>
                    </a:cubicBezTo>
                    <a:cubicBezTo>
                      <a:pt x="77" y="68"/>
                      <a:pt x="75" y="70"/>
                      <a:pt x="72" y="70"/>
                    </a:cubicBezTo>
                    <a:cubicBezTo>
                      <a:pt x="69" y="70"/>
                      <a:pt x="68" y="67"/>
                      <a:pt x="68" y="60"/>
                    </a:cubicBezTo>
                    <a:lnTo>
                      <a:pt x="68" y="27"/>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7" name="Freeform 66"/>
              <p:cNvSpPr>
                <a:spLocks/>
              </p:cNvSpPr>
              <p:nvPr/>
            </p:nvSpPr>
            <p:spPr bwMode="gray">
              <a:xfrm>
                <a:off x="8491538" y="3125788"/>
                <a:ext cx="180975" cy="450850"/>
              </a:xfrm>
              <a:custGeom>
                <a:avLst/>
                <a:gdLst>
                  <a:gd name="T0" fmla="*/ 14 w 48"/>
                  <a:gd name="T1" fmla="*/ 20 h 119"/>
                  <a:gd name="T2" fmla="*/ 0 w 48"/>
                  <a:gd name="T3" fmla="*/ 6 h 119"/>
                  <a:gd name="T4" fmla="*/ 0 w 48"/>
                  <a:gd name="T5" fmla="*/ 3 h 119"/>
                  <a:gd name="T6" fmla="*/ 32 w 48"/>
                  <a:gd name="T7" fmla="*/ 0 h 119"/>
                  <a:gd name="T8" fmla="*/ 35 w 48"/>
                  <a:gd name="T9" fmla="*/ 0 h 119"/>
                  <a:gd name="T10" fmla="*/ 35 w 48"/>
                  <a:gd name="T11" fmla="*/ 102 h 119"/>
                  <a:gd name="T12" fmla="*/ 48 w 48"/>
                  <a:gd name="T13" fmla="*/ 116 h 119"/>
                  <a:gd name="T14" fmla="*/ 48 w 48"/>
                  <a:gd name="T15" fmla="*/ 119 h 119"/>
                  <a:gd name="T16" fmla="*/ 0 w 48"/>
                  <a:gd name="T17" fmla="*/ 119 h 119"/>
                  <a:gd name="T18" fmla="*/ 0 w 48"/>
                  <a:gd name="T19" fmla="*/ 116 h 119"/>
                  <a:gd name="T20" fmla="*/ 14 w 48"/>
                  <a:gd name="T21" fmla="*/ 102 h 119"/>
                  <a:gd name="T22" fmla="*/ 14 w 48"/>
                  <a:gd name="T23" fmla="*/ 2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119">
                    <a:moveTo>
                      <a:pt x="14" y="20"/>
                    </a:moveTo>
                    <a:cubicBezTo>
                      <a:pt x="14" y="10"/>
                      <a:pt x="10" y="6"/>
                      <a:pt x="0" y="6"/>
                    </a:cubicBezTo>
                    <a:cubicBezTo>
                      <a:pt x="0" y="3"/>
                      <a:pt x="0" y="3"/>
                      <a:pt x="0" y="3"/>
                    </a:cubicBezTo>
                    <a:cubicBezTo>
                      <a:pt x="32" y="0"/>
                      <a:pt x="32" y="0"/>
                      <a:pt x="32" y="0"/>
                    </a:cubicBezTo>
                    <a:cubicBezTo>
                      <a:pt x="35" y="0"/>
                      <a:pt x="35" y="0"/>
                      <a:pt x="35" y="0"/>
                    </a:cubicBezTo>
                    <a:cubicBezTo>
                      <a:pt x="35" y="102"/>
                      <a:pt x="35" y="102"/>
                      <a:pt x="35" y="102"/>
                    </a:cubicBezTo>
                    <a:cubicBezTo>
                      <a:pt x="35" y="111"/>
                      <a:pt x="37" y="114"/>
                      <a:pt x="48" y="116"/>
                    </a:cubicBezTo>
                    <a:cubicBezTo>
                      <a:pt x="48" y="119"/>
                      <a:pt x="48" y="119"/>
                      <a:pt x="48" y="119"/>
                    </a:cubicBezTo>
                    <a:cubicBezTo>
                      <a:pt x="0" y="119"/>
                      <a:pt x="0" y="119"/>
                      <a:pt x="0" y="119"/>
                    </a:cubicBezTo>
                    <a:cubicBezTo>
                      <a:pt x="0" y="116"/>
                      <a:pt x="0" y="116"/>
                      <a:pt x="0" y="116"/>
                    </a:cubicBezTo>
                    <a:cubicBezTo>
                      <a:pt x="11" y="114"/>
                      <a:pt x="14" y="111"/>
                      <a:pt x="14" y="102"/>
                    </a:cubicBezTo>
                    <a:lnTo>
                      <a:pt x="14" y="20"/>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8" name="Freeform 67"/>
              <p:cNvSpPr>
                <a:spLocks/>
              </p:cNvSpPr>
              <p:nvPr/>
            </p:nvSpPr>
            <p:spPr bwMode="gray">
              <a:xfrm>
                <a:off x="3387726" y="2736850"/>
                <a:ext cx="981075" cy="1308100"/>
              </a:xfrm>
              <a:custGeom>
                <a:avLst/>
                <a:gdLst>
                  <a:gd name="T0" fmla="*/ 258 w 261"/>
                  <a:gd name="T1" fmla="*/ 146 h 346"/>
                  <a:gd name="T2" fmla="*/ 215 w 261"/>
                  <a:gd name="T3" fmla="*/ 141 h 346"/>
                  <a:gd name="T4" fmla="*/ 226 w 261"/>
                  <a:gd name="T5" fmla="*/ 107 h 346"/>
                  <a:gd name="T6" fmla="*/ 203 w 261"/>
                  <a:gd name="T7" fmla="*/ 125 h 346"/>
                  <a:gd name="T8" fmla="*/ 164 w 261"/>
                  <a:gd name="T9" fmla="*/ 101 h 346"/>
                  <a:gd name="T10" fmla="*/ 156 w 261"/>
                  <a:gd name="T11" fmla="*/ 75 h 346"/>
                  <a:gd name="T12" fmla="*/ 150 w 261"/>
                  <a:gd name="T13" fmla="*/ 98 h 346"/>
                  <a:gd name="T14" fmla="*/ 98 w 261"/>
                  <a:gd name="T15" fmla="*/ 105 h 346"/>
                  <a:gd name="T16" fmla="*/ 82 w 261"/>
                  <a:gd name="T17" fmla="*/ 115 h 346"/>
                  <a:gd name="T18" fmla="*/ 82 w 261"/>
                  <a:gd name="T19" fmla="*/ 79 h 346"/>
                  <a:gd name="T20" fmla="*/ 78 w 261"/>
                  <a:gd name="T21" fmla="*/ 53 h 346"/>
                  <a:gd name="T22" fmla="*/ 76 w 261"/>
                  <a:gd name="T23" fmla="*/ 45 h 346"/>
                  <a:gd name="T24" fmla="*/ 71 w 261"/>
                  <a:gd name="T25" fmla="*/ 42 h 346"/>
                  <a:gd name="T26" fmla="*/ 98 w 261"/>
                  <a:gd name="T27" fmla="*/ 16 h 346"/>
                  <a:gd name="T28" fmla="*/ 83 w 261"/>
                  <a:gd name="T29" fmla="*/ 9 h 346"/>
                  <a:gd name="T30" fmla="*/ 68 w 261"/>
                  <a:gd name="T31" fmla="*/ 0 h 346"/>
                  <a:gd name="T32" fmla="*/ 40 w 261"/>
                  <a:gd name="T33" fmla="*/ 3 h 346"/>
                  <a:gd name="T34" fmla="*/ 19 w 261"/>
                  <a:gd name="T35" fmla="*/ 40 h 346"/>
                  <a:gd name="T36" fmla="*/ 6 w 261"/>
                  <a:gd name="T37" fmla="*/ 45 h 346"/>
                  <a:gd name="T38" fmla="*/ 1 w 261"/>
                  <a:gd name="T39" fmla="*/ 69 h 346"/>
                  <a:gd name="T40" fmla="*/ 13 w 261"/>
                  <a:gd name="T41" fmla="*/ 99 h 346"/>
                  <a:gd name="T42" fmla="*/ 16 w 261"/>
                  <a:gd name="T43" fmla="*/ 108 h 346"/>
                  <a:gd name="T44" fmla="*/ 24 w 261"/>
                  <a:gd name="T45" fmla="*/ 124 h 346"/>
                  <a:gd name="T46" fmla="*/ 28 w 261"/>
                  <a:gd name="T47" fmla="*/ 137 h 346"/>
                  <a:gd name="T48" fmla="*/ 34 w 261"/>
                  <a:gd name="T49" fmla="*/ 146 h 346"/>
                  <a:gd name="T50" fmla="*/ 47 w 261"/>
                  <a:gd name="T51" fmla="*/ 148 h 346"/>
                  <a:gd name="T52" fmla="*/ 37 w 261"/>
                  <a:gd name="T53" fmla="*/ 229 h 346"/>
                  <a:gd name="T54" fmla="*/ 73 w 261"/>
                  <a:gd name="T55" fmla="*/ 333 h 346"/>
                  <a:gd name="T56" fmla="*/ 96 w 261"/>
                  <a:gd name="T57" fmla="*/ 311 h 346"/>
                  <a:gd name="T58" fmla="*/ 121 w 261"/>
                  <a:gd name="T59" fmla="*/ 288 h 346"/>
                  <a:gd name="T60" fmla="*/ 123 w 261"/>
                  <a:gd name="T61" fmla="*/ 296 h 346"/>
                  <a:gd name="T62" fmla="*/ 94 w 261"/>
                  <a:gd name="T63" fmla="*/ 346 h 346"/>
                  <a:gd name="T64" fmla="*/ 235 w 261"/>
                  <a:gd name="T65" fmla="*/ 259 h 346"/>
                  <a:gd name="T66" fmla="*/ 231 w 261"/>
                  <a:gd name="T67" fmla="*/ 181 h 346"/>
                  <a:gd name="T68" fmla="*/ 261 w 261"/>
                  <a:gd name="T69" fmla="*/ 14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1" h="346">
                    <a:moveTo>
                      <a:pt x="261" y="146"/>
                    </a:moveTo>
                    <a:cubicBezTo>
                      <a:pt x="260" y="145"/>
                      <a:pt x="258" y="146"/>
                      <a:pt x="258" y="146"/>
                    </a:cubicBezTo>
                    <a:cubicBezTo>
                      <a:pt x="224" y="158"/>
                      <a:pt x="224" y="158"/>
                      <a:pt x="224" y="158"/>
                    </a:cubicBezTo>
                    <a:cubicBezTo>
                      <a:pt x="222" y="152"/>
                      <a:pt x="219" y="146"/>
                      <a:pt x="215" y="141"/>
                    </a:cubicBezTo>
                    <a:cubicBezTo>
                      <a:pt x="226" y="111"/>
                      <a:pt x="226" y="111"/>
                      <a:pt x="226" y="111"/>
                    </a:cubicBezTo>
                    <a:cubicBezTo>
                      <a:pt x="226" y="111"/>
                      <a:pt x="227" y="108"/>
                      <a:pt x="226" y="107"/>
                    </a:cubicBezTo>
                    <a:cubicBezTo>
                      <a:pt x="225" y="107"/>
                      <a:pt x="223" y="109"/>
                      <a:pt x="223" y="109"/>
                    </a:cubicBezTo>
                    <a:cubicBezTo>
                      <a:pt x="203" y="125"/>
                      <a:pt x="203" y="125"/>
                      <a:pt x="203" y="125"/>
                    </a:cubicBezTo>
                    <a:cubicBezTo>
                      <a:pt x="196" y="117"/>
                      <a:pt x="187" y="110"/>
                      <a:pt x="176" y="105"/>
                    </a:cubicBezTo>
                    <a:cubicBezTo>
                      <a:pt x="173" y="104"/>
                      <a:pt x="169" y="102"/>
                      <a:pt x="164" y="101"/>
                    </a:cubicBezTo>
                    <a:cubicBezTo>
                      <a:pt x="158" y="78"/>
                      <a:pt x="158" y="78"/>
                      <a:pt x="158" y="78"/>
                    </a:cubicBezTo>
                    <a:cubicBezTo>
                      <a:pt x="158" y="78"/>
                      <a:pt x="158" y="75"/>
                      <a:pt x="156" y="75"/>
                    </a:cubicBezTo>
                    <a:cubicBezTo>
                      <a:pt x="155" y="75"/>
                      <a:pt x="154" y="77"/>
                      <a:pt x="154" y="77"/>
                    </a:cubicBezTo>
                    <a:cubicBezTo>
                      <a:pt x="150" y="98"/>
                      <a:pt x="150" y="98"/>
                      <a:pt x="150" y="98"/>
                    </a:cubicBezTo>
                    <a:cubicBezTo>
                      <a:pt x="146" y="98"/>
                      <a:pt x="142" y="97"/>
                      <a:pt x="137" y="97"/>
                    </a:cubicBezTo>
                    <a:cubicBezTo>
                      <a:pt x="122" y="97"/>
                      <a:pt x="109" y="100"/>
                      <a:pt x="98" y="105"/>
                    </a:cubicBezTo>
                    <a:cubicBezTo>
                      <a:pt x="93" y="107"/>
                      <a:pt x="89" y="110"/>
                      <a:pt x="84" y="113"/>
                    </a:cubicBezTo>
                    <a:cubicBezTo>
                      <a:pt x="84" y="113"/>
                      <a:pt x="83" y="114"/>
                      <a:pt x="82" y="115"/>
                    </a:cubicBezTo>
                    <a:cubicBezTo>
                      <a:pt x="78" y="104"/>
                      <a:pt x="75" y="96"/>
                      <a:pt x="74" y="93"/>
                    </a:cubicBezTo>
                    <a:cubicBezTo>
                      <a:pt x="77" y="91"/>
                      <a:pt x="81" y="84"/>
                      <a:pt x="82" y="79"/>
                    </a:cubicBezTo>
                    <a:cubicBezTo>
                      <a:pt x="84" y="72"/>
                      <a:pt x="84" y="68"/>
                      <a:pt x="82" y="63"/>
                    </a:cubicBezTo>
                    <a:cubicBezTo>
                      <a:pt x="81" y="59"/>
                      <a:pt x="78" y="55"/>
                      <a:pt x="78" y="53"/>
                    </a:cubicBezTo>
                    <a:cubicBezTo>
                      <a:pt x="79" y="51"/>
                      <a:pt x="79" y="50"/>
                      <a:pt x="80" y="49"/>
                    </a:cubicBezTo>
                    <a:cubicBezTo>
                      <a:pt x="80" y="46"/>
                      <a:pt x="78" y="45"/>
                      <a:pt x="76" y="45"/>
                    </a:cubicBezTo>
                    <a:cubicBezTo>
                      <a:pt x="74" y="45"/>
                      <a:pt x="73" y="45"/>
                      <a:pt x="71" y="45"/>
                    </a:cubicBezTo>
                    <a:cubicBezTo>
                      <a:pt x="71" y="45"/>
                      <a:pt x="70" y="45"/>
                      <a:pt x="71" y="42"/>
                    </a:cubicBezTo>
                    <a:cubicBezTo>
                      <a:pt x="72" y="38"/>
                      <a:pt x="79" y="36"/>
                      <a:pt x="86" y="34"/>
                    </a:cubicBezTo>
                    <a:cubicBezTo>
                      <a:pt x="94" y="31"/>
                      <a:pt x="98" y="25"/>
                      <a:pt x="98" y="16"/>
                    </a:cubicBezTo>
                    <a:cubicBezTo>
                      <a:pt x="99" y="9"/>
                      <a:pt x="95" y="4"/>
                      <a:pt x="90" y="2"/>
                    </a:cubicBezTo>
                    <a:cubicBezTo>
                      <a:pt x="89" y="4"/>
                      <a:pt x="85" y="8"/>
                      <a:pt x="83" y="9"/>
                    </a:cubicBezTo>
                    <a:cubicBezTo>
                      <a:pt x="80" y="11"/>
                      <a:pt x="76" y="11"/>
                      <a:pt x="74" y="11"/>
                    </a:cubicBezTo>
                    <a:cubicBezTo>
                      <a:pt x="74" y="6"/>
                      <a:pt x="72" y="2"/>
                      <a:pt x="68" y="0"/>
                    </a:cubicBezTo>
                    <a:cubicBezTo>
                      <a:pt x="67" y="2"/>
                      <a:pt x="63" y="5"/>
                      <a:pt x="56" y="5"/>
                    </a:cubicBezTo>
                    <a:cubicBezTo>
                      <a:pt x="50" y="5"/>
                      <a:pt x="49" y="3"/>
                      <a:pt x="40" y="3"/>
                    </a:cubicBezTo>
                    <a:cubicBezTo>
                      <a:pt x="27" y="3"/>
                      <a:pt x="16" y="11"/>
                      <a:pt x="15" y="23"/>
                    </a:cubicBezTo>
                    <a:cubicBezTo>
                      <a:pt x="14" y="30"/>
                      <a:pt x="17" y="36"/>
                      <a:pt x="19" y="40"/>
                    </a:cubicBezTo>
                    <a:cubicBezTo>
                      <a:pt x="17" y="41"/>
                      <a:pt x="14" y="45"/>
                      <a:pt x="13" y="46"/>
                    </a:cubicBezTo>
                    <a:cubicBezTo>
                      <a:pt x="12" y="45"/>
                      <a:pt x="9" y="43"/>
                      <a:pt x="6" y="45"/>
                    </a:cubicBezTo>
                    <a:cubicBezTo>
                      <a:pt x="7" y="47"/>
                      <a:pt x="7" y="49"/>
                      <a:pt x="7" y="51"/>
                    </a:cubicBezTo>
                    <a:cubicBezTo>
                      <a:pt x="6" y="53"/>
                      <a:pt x="1" y="62"/>
                      <a:pt x="1" y="69"/>
                    </a:cubicBezTo>
                    <a:cubicBezTo>
                      <a:pt x="0" y="82"/>
                      <a:pt x="7" y="91"/>
                      <a:pt x="13" y="93"/>
                    </a:cubicBezTo>
                    <a:cubicBezTo>
                      <a:pt x="12" y="95"/>
                      <a:pt x="12" y="97"/>
                      <a:pt x="13" y="99"/>
                    </a:cubicBezTo>
                    <a:cubicBezTo>
                      <a:pt x="13" y="100"/>
                      <a:pt x="14" y="101"/>
                      <a:pt x="17" y="101"/>
                    </a:cubicBezTo>
                    <a:cubicBezTo>
                      <a:pt x="16" y="103"/>
                      <a:pt x="15" y="105"/>
                      <a:pt x="16" y="108"/>
                    </a:cubicBezTo>
                    <a:cubicBezTo>
                      <a:pt x="17" y="111"/>
                      <a:pt x="20" y="115"/>
                      <a:pt x="23" y="115"/>
                    </a:cubicBezTo>
                    <a:cubicBezTo>
                      <a:pt x="23" y="117"/>
                      <a:pt x="24" y="122"/>
                      <a:pt x="24" y="124"/>
                    </a:cubicBezTo>
                    <a:cubicBezTo>
                      <a:pt x="23" y="126"/>
                      <a:pt x="22" y="128"/>
                      <a:pt x="23" y="131"/>
                    </a:cubicBezTo>
                    <a:cubicBezTo>
                      <a:pt x="23" y="134"/>
                      <a:pt x="25" y="137"/>
                      <a:pt x="28" y="137"/>
                    </a:cubicBezTo>
                    <a:cubicBezTo>
                      <a:pt x="28" y="139"/>
                      <a:pt x="29" y="141"/>
                      <a:pt x="30" y="142"/>
                    </a:cubicBezTo>
                    <a:cubicBezTo>
                      <a:pt x="31" y="143"/>
                      <a:pt x="32" y="144"/>
                      <a:pt x="34" y="146"/>
                    </a:cubicBezTo>
                    <a:cubicBezTo>
                      <a:pt x="36" y="147"/>
                      <a:pt x="38" y="148"/>
                      <a:pt x="41" y="148"/>
                    </a:cubicBezTo>
                    <a:cubicBezTo>
                      <a:pt x="43" y="148"/>
                      <a:pt x="46" y="148"/>
                      <a:pt x="47" y="148"/>
                    </a:cubicBezTo>
                    <a:cubicBezTo>
                      <a:pt x="47" y="149"/>
                      <a:pt x="47" y="156"/>
                      <a:pt x="48" y="164"/>
                    </a:cubicBezTo>
                    <a:cubicBezTo>
                      <a:pt x="41" y="183"/>
                      <a:pt x="37" y="205"/>
                      <a:pt x="37" y="229"/>
                    </a:cubicBezTo>
                    <a:cubicBezTo>
                      <a:pt x="37" y="229"/>
                      <a:pt x="37" y="229"/>
                      <a:pt x="37" y="229"/>
                    </a:cubicBezTo>
                    <a:cubicBezTo>
                      <a:pt x="37" y="271"/>
                      <a:pt x="50" y="309"/>
                      <a:pt x="73" y="333"/>
                    </a:cubicBezTo>
                    <a:cubicBezTo>
                      <a:pt x="73" y="333"/>
                      <a:pt x="74" y="335"/>
                      <a:pt x="78" y="338"/>
                    </a:cubicBezTo>
                    <a:cubicBezTo>
                      <a:pt x="78" y="338"/>
                      <a:pt x="85" y="325"/>
                      <a:pt x="96" y="311"/>
                    </a:cubicBezTo>
                    <a:cubicBezTo>
                      <a:pt x="99" y="308"/>
                      <a:pt x="102" y="304"/>
                      <a:pt x="105" y="301"/>
                    </a:cubicBezTo>
                    <a:cubicBezTo>
                      <a:pt x="111" y="296"/>
                      <a:pt x="116" y="292"/>
                      <a:pt x="121" y="288"/>
                    </a:cubicBezTo>
                    <a:cubicBezTo>
                      <a:pt x="135" y="278"/>
                      <a:pt x="152" y="271"/>
                      <a:pt x="167" y="268"/>
                    </a:cubicBezTo>
                    <a:cubicBezTo>
                      <a:pt x="150" y="277"/>
                      <a:pt x="140" y="282"/>
                      <a:pt x="123" y="296"/>
                    </a:cubicBezTo>
                    <a:cubicBezTo>
                      <a:pt x="113" y="305"/>
                      <a:pt x="96" y="320"/>
                      <a:pt x="85" y="342"/>
                    </a:cubicBezTo>
                    <a:cubicBezTo>
                      <a:pt x="87" y="344"/>
                      <a:pt x="91" y="346"/>
                      <a:pt x="94" y="346"/>
                    </a:cubicBezTo>
                    <a:cubicBezTo>
                      <a:pt x="97" y="343"/>
                      <a:pt x="109" y="321"/>
                      <a:pt x="128" y="303"/>
                    </a:cubicBezTo>
                    <a:cubicBezTo>
                      <a:pt x="166" y="267"/>
                      <a:pt x="211" y="259"/>
                      <a:pt x="235" y="259"/>
                    </a:cubicBezTo>
                    <a:cubicBezTo>
                      <a:pt x="236" y="249"/>
                      <a:pt x="237" y="239"/>
                      <a:pt x="237" y="229"/>
                    </a:cubicBezTo>
                    <a:cubicBezTo>
                      <a:pt x="237" y="212"/>
                      <a:pt x="235" y="195"/>
                      <a:pt x="231" y="181"/>
                    </a:cubicBezTo>
                    <a:cubicBezTo>
                      <a:pt x="259" y="149"/>
                      <a:pt x="259" y="149"/>
                      <a:pt x="259" y="149"/>
                    </a:cubicBezTo>
                    <a:cubicBezTo>
                      <a:pt x="259" y="149"/>
                      <a:pt x="261" y="147"/>
                      <a:pt x="261" y="146"/>
                    </a:cubicBezTo>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9" name="Freeform 68"/>
              <p:cNvSpPr>
                <a:spLocks/>
              </p:cNvSpPr>
              <p:nvPr/>
            </p:nvSpPr>
            <p:spPr bwMode="gray">
              <a:xfrm>
                <a:off x="3505201" y="3119438"/>
                <a:ext cx="82550" cy="117475"/>
              </a:xfrm>
              <a:custGeom>
                <a:avLst/>
                <a:gdLst>
                  <a:gd name="T0" fmla="*/ 20 w 22"/>
                  <a:gd name="T1" fmla="*/ 31 h 31"/>
                  <a:gd name="T2" fmla="*/ 11 w 22"/>
                  <a:gd name="T3" fmla="*/ 28 h 31"/>
                  <a:gd name="T4" fmla="*/ 1 w 22"/>
                  <a:gd name="T5" fmla="*/ 31 h 31"/>
                  <a:gd name="T6" fmla="*/ 0 w 22"/>
                  <a:gd name="T7" fmla="*/ 26 h 31"/>
                  <a:gd name="T8" fmla="*/ 2 w 22"/>
                  <a:gd name="T9" fmla="*/ 24 h 31"/>
                  <a:gd name="T10" fmla="*/ 1 w 22"/>
                  <a:gd name="T11" fmla="*/ 6 h 31"/>
                  <a:gd name="T12" fmla="*/ 8 w 22"/>
                  <a:gd name="T13" fmla="*/ 2 h 31"/>
                  <a:gd name="T14" fmla="*/ 10 w 22"/>
                  <a:gd name="T15" fmla="*/ 0 h 31"/>
                  <a:gd name="T16" fmla="*/ 17 w 22"/>
                  <a:gd name="T17" fmla="*/ 7 h 31"/>
                  <a:gd name="T18" fmla="*/ 19 w 22"/>
                  <a:gd name="T19" fmla="*/ 15 h 31"/>
                  <a:gd name="T20" fmla="*/ 19 w 22"/>
                  <a:gd name="T21" fmla="*/ 25 h 31"/>
                  <a:gd name="T22" fmla="*/ 21 w 22"/>
                  <a:gd name="T23" fmla="*/ 28 h 31"/>
                  <a:gd name="T24" fmla="*/ 20 w 22"/>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1">
                    <a:moveTo>
                      <a:pt x="20" y="31"/>
                    </a:moveTo>
                    <a:cubicBezTo>
                      <a:pt x="19" y="30"/>
                      <a:pt x="14" y="28"/>
                      <a:pt x="11" y="28"/>
                    </a:cubicBezTo>
                    <a:cubicBezTo>
                      <a:pt x="7" y="28"/>
                      <a:pt x="4" y="29"/>
                      <a:pt x="1" y="31"/>
                    </a:cubicBezTo>
                    <a:cubicBezTo>
                      <a:pt x="0" y="30"/>
                      <a:pt x="0" y="28"/>
                      <a:pt x="0" y="26"/>
                    </a:cubicBezTo>
                    <a:cubicBezTo>
                      <a:pt x="1" y="25"/>
                      <a:pt x="2" y="24"/>
                      <a:pt x="2" y="24"/>
                    </a:cubicBezTo>
                    <a:cubicBezTo>
                      <a:pt x="1" y="6"/>
                      <a:pt x="1" y="6"/>
                      <a:pt x="1" y="6"/>
                    </a:cubicBezTo>
                    <a:cubicBezTo>
                      <a:pt x="1" y="6"/>
                      <a:pt x="6" y="3"/>
                      <a:pt x="8" y="2"/>
                    </a:cubicBezTo>
                    <a:cubicBezTo>
                      <a:pt x="9" y="2"/>
                      <a:pt x="10" y="1"/>
                      <a:pt x="10" y="0"/>
                    </a:cubicBezTo>
                    <a:cubicBezTo>
                      <a:pt x="12" y="1"/>
                      <a:pt x="15" y="4"/>
                      <a:pt x="17" y="7"/>
                    </a:cubicBezTo>
                    <a:cubicBezTo>
                      <a:pt x="18" y="9"/>
                      <a:pt x="19" y="12"/>
                      <a:pt x="19" y="15"/>
                    </a:cubicBezTo>
                    <a:cubicBezTo>
                      <a:pt x="20" y="18"/>
                      <a:pt x="20" y="21"/>
                      <a:pt x="19" y="25"/>
                    </a:cubicBezTo>
                    <a:cubicBezTo>
                      <a:pt x="20" y="25"/>
                      <a:pt x="21" y="26"/>
                      <a:pt x="21" y="28"/>
                    </a:cubicBezTo>
                    <a:cubicBezTo>
                      <a:pt x="22" y="29"/>
                      <a:pt x="21" y="30"/>
                      <a:pt x="20" y="3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30" name="Freeform 69"/>
              <p:cNvSpPr>
                <a:spLocks/>
              </p:cNvSpPr>
              <p:nvPr/>
            </p:nvSpPr>
            <p:spPr bwMode="gray">
              <a:xfrm>
                <a:off x="4165601" y="3319463"/>
                <a:ext cx="161925" cy="128588"/>
              </a:xfrm>
              <a:custGeom>
                <a:avLst/>
                <a:gdLst>
                  <a:gd name="T0" fmla="*/ 7 w 43"/>
                  <a:gd name="T1" fmla="*/ 34 h 34"/>
                  <a:gd name="T2" fmla="*/ 0 w 43"/>
                  <a:gd name="T3" fmla="*/ 19 h 34"/>
                  <a:gd name="T4" fmla="*/ 43 w 43"/>
                  <a:gd name="T5" fmla="*/ 0 h 34"/>
                  <a:gd name="T6" fmla="*/ 7 w 43"/>
                  <a:gd name="T7" fmla="*/ 34 h 34"/>
                </a:gdLst>
                <a:ahLst/>
                <a:cxnLst>
                  <a:cxn ang="0">
                    <a:pos x="T0" y="T1"/>
                  </a:cxn>
                  <a:cxn ang="0">
                    <a:pos x="T2" y="T3"/>
                  </a:cxn>
                  <a:cxn ang="0">
                    <a:pos x="T4" y="T5"/>
                  </a:cxn>
                  <a:cxn ang="0">
                    <a:pos x="T6" y="T7"/>
                  </a:cxn>
                </a:cxnLst>
                <a:rect l="0" t="0" r="r" b="b"/>
                <a:pathLst>
                  <a:path w="43" h="34">
                    <a:moveTo>
                      <a:pt x="7" y="34"/>
                    </a:moveTo>
                    <a:cubicBezTo>
                      <a:pt x="7" y="30"/>
                      <a:pt x="3" y="21"/>
                      <a:pt x="0" y="19"/>
                    </a:cubicBezTo>
                    <a:cubicBezTo>
                      <a:pt x="43" y="0"/>
                      <a:pt x="43" y="0"/>
                      <a:pt x="43" y="0"/>
                    </a:cubicBezTo>
                    <a:lnTo>
                      <a:pt x="7"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32" name="Freeform 70"/>
              <p:cNvSpPr>
                <a:spLocks/>
              </p:cNvSpPr>
              <p:nvPr/>
            </p:nvSpPr>
            <p:spPr bwMode="gray">
              <a:xfrm>
                <a:off x="3756026" y="3179763"/>
                <a:ext cx="136525" cy="166688"/>
              </a:xfrm>
              <a:custGeom>
                <a:avLst/>
                <a:gdLst>
                  <a:gd name="T0" fmla="*/ 0 w 36"/>
                  <a:gd name="T1" fmla="*/ 0 h 44"/>
                  <a:gd name="T2" fmla="*/ 36 w 36"/>
                  <a:gd name="T3" fmla="*/ 33 h 44"/>
                  <a:gd name="T4" fmla="*/ 26 w 36"/>
                  <a:gd name="T5" fmla="*/ 44 h 44"/>
                  <a:gd name="T6" fmla="*/ 0 w 36"/>
                  <a:gd name="T7" fmla="*/ 0 h 44"/>
                </a:gdLst>
                <a:ahLst/>
                <a:cxnLst>
                  <a:cxn ang="0">
                    <a:pos x="T0" y="T1"/>
                  </a:cxn>
                  <a:cxn ang="0">
                    <a:pos x="T2" y="T3"/>
                  </a:cxn>
                  <a:cxn ang="0">
                    <a:pos x="T4" y="T5"/>
                  </a:cxn>
                  <a:cxn ang="0">
                    <a:pos x="T6" y="T7"/>
                  </a:cxn>
                </a:cxnLst>
                <a:rect l="0" t="0" r="r" b="b"/>
                <a:pathLst>
                  <a:path w="36" h="44">
                    <a:moveTo>
                      <a:pt x="0" y="0"/>
                    </a:moveTo>
                    <a:cubicBezTo>
                      <a:pt x="36" y="33"/>
                      <a:pt x="36" y="33"/>
                      <a:pt x="36" y="33"/>
                    </a:cubicBezTo>
                    <a:cubicBezTo>
                      <a:pt x="32" y="35"/>
                      <a:pt x="27" y="40"/>
                      <a:pt x="26" y="44"/>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33" name="Freeform 71"/>
              <p:cNvSpPr>
                <a:spLocks/>
              </p:cNvSpPr>
              <p:nvPr/>
            </p:nvSpPr>
            <p:spPr bwMode="gray">
              <a:xfrm>
                <a:off x="3783013" y="3398838"/>
                <a:ext cx="52388" cy="68263"/>
              </a:xfrm>
              <a:custGeom>
                <a:avLst/>
                <a:gdLst>
                  <a:gd name="T0" fmla="*/ 14 w 14"/>
                  <a:gd name="T1" fmla="*/ 7 h 18"/>
                  <a:gd name="T2" fmla="*/ 12 w 14"/>
                  <a:gd name="T3" fmla="*/ 12 h 18"/>
                  <a:gd name="T4" fmla="*/ 12 w 14"/>
                  <a:gd name="T5" fmla="*/ 18 h 18"/>
                  <a:gd name="T6" fmla="*/ 1 w 14"/>
                  <a:gd name="T7" fmla="*/ 10 h 18"/>
                  <a:gd name="T8" fmla="*/ 0 w 14"/>
                  <a:gd name="T9" fmla="*/ 1 h 18"/>
                  <a:gd name="T10" fmla="*/ 0 w 14"/>
                  <a:gd name="T11" fmla="*/ 0 h 18"/>
                  <a:gd name="T12" fmla="*/ 14 w 14"/>
                  <a:gd name="T13" fmla="*/ 7 h 18"/>
                </a:gdLst>
                <a:ahLst/>
                <a:cxnLst>
                  <a:cxn ang="0">
                    <a:pos x="T0" y="T1"/>
                  </a:cxn>
                  <a:cxn ang="0">
                    <a:pos x="T2" y="T3"/>
                  </a:cxn>
                  <a:cxn ang="0">
                    <a:pos x="T4" y="T5"/>
                  </a:cxn>
                  <a:cxn ang="0">
                    <a:pos x="T6" y="T7"/>
                  </a:cxn>
                  <a:cxn ang="0">
                    <a:pos x="T8" y="T9"/>
                  </a:cxn>
                  <a:cxn ang="0">
                    <a:pos x="T10" y="T11"/>
                  </a:cxn>
                  <a:cxn ang="0">
                    <a:pos x="T12" y="T13"/>
                  </a:cxn>
                </a:cxnLst>
                <a:rect l="0" t="0" r="r" b="b"/>
                <a:pathLst>
                  <a:path w="14" h="18">
                    <a:moveTo>
                      <a:pt x="14" y="7"/>
                    </a:moveTo>
                    <a:cubicBezTo>
                      <a:pt x="13" y="9"/>
                      <a:pt x="12" y="10"/>
                      <a:pt x="12" y="12"/>
                    </a:cubicBezTo>
                    <a:cubicBezTo>
                      <a:pt x="11" y="15"/>
                      <a:pt x="12" y="16"/>
                      <a:pt x="12" y="18"/>
                    </a:cubicBezTo>
                    <a:cubicBezTo>
                      <a:pt x="1" y="10"/>
                      <a:pt x="1" y="10"/>
                      <a:pt x="1" y="10"/>
                    </a:cubicBezTo>
                    <a:cubicBezTo>
                      <a:pt x="1" y="8"/>
                      <a:pt x="0" y="3"/>
                      <a:pt x="0" y="1"/>
                    </a:cubicBezTo>
                    <a:cubicBezTo>
                      <a:pt x="0" y="1"/>
                      <a:pt x="0" y="1"/>
                      <a:pt x="0" y="0"/>
                    </a:cubicBezTo>
                    <a:lnTo>
                      <a:pt x="1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34" name="Freeform 72"/>
              <p:cNvSpPr>
                <a:spLocks/>
              </p:cNvSpPr>
              <p:nvPr/>
            </p:nvSpPr>
            <p:spPr bwMode="gray">
              <a:xfrm>
                <a:off x="3535363" y="3035300"/>
                <a:ext cx="247650" cy="601663"/>
              </a:xfrm>
              <a:custGeom>
                <a:avLst/>
                <a:gdLst>
                  <a:gd name="T0" fmla="*/ 19 w 66"/>
                  <a:gd name="T1" fmla="*/ 106 h 159"/>
                  <a:gd name="T2" fmla="*/ 15 w 66"/>
                  <a:gd name="T3" fmla="*/ 36 h 159"/>
                  <a:gd name="T4" fmla="*/ 19 w 66"/>
                  <a:gd name="T5" fmla="*/ 34 h 159"/>
                  <a:gd name="T6" fmla="*/ 19 w 66"/>
                  <a:gd name="T7" fmla="*/ 33 h 159"/>
                  <a:gd name="T8" fmla="*/ 12 w 66"/>
                  <a:gd name="T9" fmla="*/ 30 h 159"/>
                  <a:gd name="T10" fmla="*/ 11 w 66"/>
                  <a:gd name="T11" fmla="*/ 10 h 159"/>
                  <a:gd name="T12" fmla="*/ 3 w 66"/>
                  <a:gd name="T13" fmla="*/ 7 h 159"/>
                  <a:gd name="T14" fmla="*/ 2 w 66"/>
                  <a:gd name="T15" fmla="*/ 0 h 159"/>
                  <a:gd name="T16" fmla="*/ 13 w 66"/>
                  <a:gd name="T17" fmla="*/ 3 h 159"/>
                  <a:gd name="T18" fmla="*/ 17 w 66"/>
                  <a:gd name="T19" fmla="*/ 5 h 159"/>
                  <a:gd name="T20" fmla="*/ 22 w 66"/>
                  <a:gd name="T21" fmla="*/ 7 h 159"/>
                  <a:gd name="T22" fmla="*/ 23 w 66"/>
                  <a:gd name="T23" fmla="*/ 11 h 159"/>
                  <a:gd name="T24" fmla="*/ 57 w 66"/>
                  <a:gd name="T25" fmla="*/ 98 h 159"/>
                  <a:gd name="T26" fmla="*/ 60 w 66"/>
                  <a:gd name="T27" fmla="*/ 114 h 159"/>
                  <a:gd name="T28" fmla="*/ 66 w 66"/>
                  <a:gd name="T29" fmla="*/ 128 h 159"/>
                  <a:gd name="T30" fmla="*/ 48 w 66"/>
                  <a:gd name="T31" fmla="*/ 136 h 159"/>
                  <a:gd name="T32" fmla="*/ 36 w 66"/>
                  <a:gd name="T33" fmla="*/ 159 h 159"/>
                  <a:gd name="T34" fmla="*/ 19 w 66"/>
                  <a:gd name="T35" fmla="*/ 10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159">
                    <a:moveTo>
                      <a:pt x="19" y="106"/>
                    </a:moveTo>
                    <a:cubicBezTo>
                      <a:pt x="19" y="105"/>
                      <a:pt x="15" y="39"/>
                      <a:pt x="15" y="36"/>
                    </a:cubicBezTo>
                    <a:cubicBezTo>
                      <a:pt x="19" y="34"/>
                      <a:pt x="19" y="34"/>
                      <a:pt x="19" y="34"/>
                    </a:cubicBezTo>
                    <a:cubicBezTo>
                      <a:pt x="19" y="33"/>
                      <a:pt x="19" y="33"/>
                      <a:pt x="19" y="33"/>
                    </a:cubicBezTo>
                    <a:cubicBezTo>
                      <a:pt x="16" y="33"/>
                      <a:pt x="13" y="32"/>
                      <a:pt x="12" y="30"/>
                    </a:cubicBezTo>
                    <a:cubicBezTo>
                      <a:pt x="11" y="10"/>
                      <a:pt x="11" y="10"/>
                      <a:pt x="11" y="10"/>
                    </a:cubicBezTo>
                    <a:cubicBezTo>
                      <a:pt x="8" y="10"/>
                      <a:pt x="4" y="9"/>
                      <a:pt x="3" y="7"/>
                    </a:cubicBezTo>
                    <a:cubicBezTo>
                      <a:pt x="1" y="6"/>
                      <a:pt x="0" y="4"/>
                      <a:pt x="2" y="0"/>
                    </a:cubicBezTo>
                    <a:cubicBezTo>
                      <a:pt x="3" y="1"/>
                      <a:pt x="9" y="3"/>
                      <a:pt x="13" y="3"/>
                    </a:cubicBezTo>
                    <a:cubicBezTo>
                      <a:pt x="14" y="3"/>
                      <a:pt x="16" y="5"/>
                      <a:pt x="17" y="5"/>
                    </a:cubicBezTo>
                    <a:cubicBezTo>
                      <a:pt x="18" y="6"/>
                      <a:pt x="21" y="7"/>
                      <a:pt x="22" y="7"/>
                    </a:cubicBezTo>
                    <a:cubicBezTo>
                      <a:pt x="23" y="8"/>
                      <a:pt x="23" y="10"/>
                      <a:pt x="23" y="11"/>
                    </a:cubicBezTo>
                    <a:cubicBezTo>
                      <a:pt x="24" y="12"/>
                      <a:pt x="57" y="97"/>
                      <a:pt x="57" y="98"/>
                    </a:cubicBezTo>
                    <a:cubicBezTo>
                      <a:pt x="58" y="99"/>
                      <a:pt x="60" y="113"/>
                      <a:pt x="60" y="114"/>
                    </a:cubicBezTo>
                    <a:cubicBezTo>
                      <a:pt x="60" y="115"/>
                      <a:pt x="65" y="127"/>
                      <a:pt x="66" y="128"/>
                    </a:cubicBezTo>
                    <a:cubicBezTo>
                      <a:pt x="61" y="128"/>
                      <a:pt x="54" y="130"/>
                      <a:pt x="48" y="136"/>
                    </a:cubicBezTo>
                    <a:cubicBezTo>
                      <a:pt x="43" y="141"/>
                      <a:pt x="38" y="154"/>
                      <a:pt x="36" y="159"/>
                    </a:cubicBezTo>
                    <a:cubicBezTo>
                      <a:pt x="36" y="156"/>
                      <a:pt x="20" y="107"/>
                      <a:pt x="19" y="10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35" name="Freeform 73"/>
              <p:cNvSpPr>
                <a:spLocks/>
              </p:cNvSpPr>
              <p:nvPr/>
            </p:nvSpPr>
            <p:spPr bwMode="gray">
              <a:xfrm>
                <a:off x="3673476" y="3535363"/>
                <a:ext cx="206375" cy="407988"/>
              </a:xfrm>
              <a:custGeom>
                <a:avLst/>
                <a:gdLst>
                  <a:gd name="T0" fmla="*/ 24 w 55"/>
                  <a:gd name="T1" fmla="*/ 55 h 108"/>
                  <a:gd name="T2" fmla="*/ 14 w 55"/>
                  <a:gd name="T3" fmla="*/ 88 h 108"/>
                  <a:gd name="T4" fmla="*/ 0 w 55"/>
                  <a:gd name="T5" fmla="*/ 108 h 108"/>
                  <a:gd name="T6" fmla="*/ 5 w 55"/>
                  <a:gd name="T7" fmla="*/ 73 h 108"/>
                  <a:gd name="T8" fmla="*/ 5 w 55"/>
                  <a:gd name="T9" fmla="*/ 36 h 108"/>
                  <a:gd name="T10" fmla="*/ 19 w 55"/>
                  <a:gd name="T11" fmla="*/ 9 h 108"/>
                  <a:gd name="T12" fmla="*/ 44 w 55"/>
                  <a:gd name="T13" fmla="*/ 3 h 108"/>
                  <a:gd name="T14" fmla="*/ 55 w 55"/>
                  <a:gd name="T15" fmla="*/ 22 h 108"/>
                  <a:gd name="T16" fmla="*/ 37 w 55"/>
                  <a:gd name="T17" fmla="*/ 26 h 108"/>
                  <a:gd name="T18" fmla="*/ 24 w 55"/>
                  <a:gd name="T19" fmla="*/ 5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108">
                    <a:moveTo>
                      <a:pt x="24" y="55"/>
                    </a:moveTo>
                    <a:cubicBezTo>
                      <a:pt x="22" y="68"/>
                      <a:pt x="19" y="80"/>
                      <a:pt x="14" y="88"/>
                    </a:cubicBezTo>
                    <a:cubicBezTo>
                      <a:pt x="11" y="93"/>
                      <a:pt x="3" y="104"/>
                      <a:pt x="0" y="108"/>
                    </a:cubicBezTo>
                    <a:cubicBezTo>
                      <a:pt x="3" y="101"/>
                      <a:pt x="6" y="85"/>
                      <a:pt x="5" y="73"/>
                    </a:cubicBezTo>
                    <a:cubicBezTo>
                      <a:pt x="5" y="65"/>
                      <a:pt x="3" y="48"/>
                      <a:pt x="5" y="36"/>
                    </a:cubicBezTo>
                    <a:cubicBezTo>
                      <a:pt x="7" y="24"/>
                      <a:pt x="11" y="17"/>
                      <a:pt x="19" y="9"/>
                    </a:cubicBezTo>
                    <a:cubicBezTo>
                      <a:pt x="23" y="5"/>
                      <a:pt x="32" y="0"/>
                      <a:pt x="44" y="3"/>
                    </a:cubicBezTo>
                    <a:cubicBezTo>
                      <a:pt x="55" y="22"/>
                      <a:pt x="55" y="22"/>
                      <a:pt x="55" y="22"/>
                    </a:cubicBezTo>
                    <a:cubicBezTo>
                      <a:pt x="49" y="21"/>
                      <a:pt x="42" y="22"/>
                      <a:pt x="37" y="26"/>
                    </a:cubicBezTo>
                    <a:cubicBezTo>
                      <a:pt x="28" y="33"/>
                      <a:pt x="25" y="42"/>
                      <a:pt x="24" y="5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36" name="Freeform 74"/>
              <p:cNvSpPr>
                <a:spLocks/>
              </p:cNvSpPr>
              <p:nvPr/>
            </p:nvSpPr>
            <p:spPr bwMode="gray">
              <a:xfrm>
                <a:off x="3767138" y="3640138"/>
                <a:ext cx="180975" cy="201613"/>
              </a:xfrm>
              <a:custGeom>
                <a:avLst/>
                <a:gdLst>
                  <a:gd name="T0" fmla="*/ 0 w 48"/>
                  <a:gd name="T1" fmla="*/ 53 h 53"/>
                  <a:gd name="T2" fmla="*/ 6 w 48"/>
                  <a:gd name="T3" fmla="*/ 27 h 53"/>
                  <a:gd name="T4" fmla="*/ 17 w 48"/>
                  <a:gd name="T5" fmla="*/ 3 h 53"/>
                  <a:gd name="T6" fmla="*/ 30 w 48"/>
                  <a:gd name="T7" fmla="*/ 0 h 53"/>
                  <a:gd name="T8" fmla="*/ 41 w 48"/>
                  <a:gd name="T9" fmla="*/ 24 h 53"/>
                  <a:gd name="T10" fmla="*/ 48 w 48"/>
                  <a:gd name="T11" fmla="*/ 27 h 53"/>
                  <a:gd name="T12" fmla="*/ 0 w 48"/>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48" h="53">
                    <a:moveTo>
                      <a:pt x="0" y="53"/>
                    </a:moveTo>
                    <a:cubicBezTo>
                      <a:pt x="2" y="48"/>
                      <a:pt x="6" y="32"/>
                      <a:pt x="6" y="27"/>
                    </a:cubicBezTo>
                    <a:cubicBezTo>
                      <a:pt x="8" y="20"/>
                      <a:pt x="9" y="10"/>
                      <a:pt x="17" y="3"/>
                    </a:cubicBezTo>
                    <a:cubicBezTo>
                      <a:pt x="21" y="0"/>
                      <a:pt x="27" y="0"/>
                      <a:pt x="30" y="0"/>
                    </a:cubicBezTo>
                    <a:cubicBezTo>
                      <a:pt x="41" y="24"/>
                      <a:pt x="41" y="24"/>
                      <a:pt x="41" y="24"/>
                    </a:cubicBezTo>
                    <a:cubicBezTo>
                      <a:pt x="42" y="26"/>
                      <a:pt x="45" y="27"/>
                      <a:pt x="48" y="27"/>
                    </a:cubicBezTo>
                    <a:cubicBezTo>
                      <a:pt x="37" y="30"/>
                      <a:pt x="10" y="4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37" name="Freeform 75"/>
              <p:cNvSpPr>
                <a:spLocks/>
              </p:cNvSpPr>
              <p:nvPr/>
            </p:nvSpPr>
            <p:spPr bwMode="gray">
              <a:xfrm>
                <a:off x="4124326" y="3530600"/>
                <a:ext cx="95250" cy="152400"/>
              </a:xfrm>
              <a:custGeom>
                <a:avLst/>
                <a:gdLst>
                  <a:gd name="T0" fmla="*/ 2 w 25"/>
                  <a:gd name="T1" fmla="*/ 8 h 40"/>
                  <a:gd name="T2" fmla="*/ 2 w 25"/>
                  <a:gd name="T3" fmla="*/ 16 h 40"/>
                  <a:gd name="T4" fmla="*/ 9 w 25"/>
                  <a:gd name="T5" fmla="*/ 29 h 40"/>
                  <a:gd name="T6" fmla="*/ 14 w 25"/>
                  <a:gd name="T7" fmla="*/ 40 h 40"/>
                  <a:gd name="T8" fmla="*/ 25 w 25"/>
                  <a:gd name="T9" fmla="*/ 40 h 40"/>
                  <a:gd name="T10" fmla="*/ 11 w 25"/>
                  <a:gd name="T11" fmla="*/ 14 h 40"/>
                  <a:gd name="T12" fmla="*/ 11 w 25"/>
                  <a:gd name="T13" fmla="*/ 0 h 40"/>
                  <a:gd name="T14" fmla="*/ 2 w 25"/>
                  <a:gd name="T15" fmla="*/ 8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40">
                    <a:moveTo>
                      <a:pt x="2" y="8"/>
                    </a:moveTo>
                    <a:cubicBezTo>
                      <a:pt x="0" y="11"/>
                      <a:pt x="1" y="14"/>
                      <a:pt x="2" y="16"/>
                    </a:cubicBezTo>
                    <a:cubicBezTo>
                      <a:pt x="3" y="18"/>
                      <a:pt x="9" y="29"/>
                      <a:pt x="9" y="29"/>
                    </a:cubicBezTo>
                    <a:cubicBezTo>
                      <a:pt x="11" y="34"/>
                      <a:pt x="12" y="36"/>
                      <a:pt x="14" y="40"/>
                    </a:cubicBezTo>
                    <a:cubicBezTo>
                      <a:pt x="17" y="40"/>
                      <a:pt x="21" y="40"/>
                      <a:pt x="25" y="40"/>
                    </a:cubicBezTo>
                    <a:cubicBezTo>
                      <a:pt x="21" y="31"/>
                      <a:pt x="11" y="14"/>
                      <a:pt x="11" y="14"/>
                    </a:cubicBezTo>
                    <a:cubicBezTo>
                      <a:pt x="11" y="0"/>
                      <a:pt x="11" y="0"/>
                      <a:pt x="11" y="0"/>
                    </a:cubicBezTo>
                    <a:cubicBezTo>
                      <a:pt x="8" y="1"/>
                      <a:pt x="4" y="5"/>
                      <a:pt x="2"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38" name="Freeform 76"/>
              <p:cNvSpPr>
                <a:spLocks/>
              </p:cNvSpPr>
              <p:nvPr/>
            </p:nvSpPr>
            <p:spPr bwMode="gray">
              <a:xfrm>
                <a:off x="3948113" y="3065463"/>
                <a:ext cx="68263" cy="223838"/>
              </a:xfrm>
              <a:custGeom>
                <a:avLst/>
                <a:gdLst>
                  <a:gd name="T0" fmla="*/ 0 w 18"/>
                  <a:gd name="T1" fmla="*/ 57 h 59"/>
                  <a:gd name="T2" fmla="*/ 18 w 18"/>
                  <a:gd name="T3" fmla="*/ 59 h 59"/>
                  <a:gd name="T4" fmla="*/ 8 w 18"/>
                  <a:gd name="T5" fmla="*/ 0 h 59"/>
                  <a:gd name="T6" fmla="*/ 0 w 18"/>
                  <a:gd name="T7" fmla="*/ 57 h 59"/>
                </a:gdLst>
                <a:ahLst/>
                <a:cxnLst>
                  <a:cxn ang="0">
                    <a:pos x="T0" y="T1"/>
                  </a:cxn>
                  <a:cxn ang="0">
                    <a:pos x="T2" y="T3"/>
                  </a:cxn>
                  <a:cxn ang="0">
                    <a:pos x="T4" y="T5"/>
                  </a:cxn>
                  <a:cxn ang="0">
                    <a:pos x="T6" y="T7"/>
                  </a:cxn>
                </a:cxnLst>
                <a:rect l="0" t="0" r="r" b="b"/>
                <a:pathLst>
                  <a:path w="18" h="59">
                    <a:moveTo>
                      <a:pt x="0" y="57"/>
                    </a:moveTo>
                    <a:cubicBezTo>
                      <a:pt x="5" y="56"/>
                      <a:pt x="15" y="57"/>
                      <a:pt x="18" y="59"/>
                    </a:cubicBezTo>
                    <a:cubicBezTo>
                      <a:pt x="8" y="0"/>
                      <a:pt x="8" y="0"/>
                      <a:pt x="8" y="0"/>
                    </a:cubicBezTo>
                    <a:lnTo>
                      <a:pt x="0"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39" name="Freeform 77"/>
              <p:cNvSpPr>
                <a:spLocks/>
              </p:cNvSpPr>
              <p:nvPr/>
            </p:nvSpPr>
            <p:spPr bwMode="gray">
              <a:xfrm>
                <a:off x="3535363" y="3035300"/>
                <a:ext cx="247650" cy="601663"/>
              </a:xfrm>
              <a:custGeom>
                <a:avLst/>
                <a:gdLst>
                  <a:gd name="T0" fmla="*/ 23 w 66"/>
                  <a:gd name="T1" fmla="*/ 11 h 159"/>
                  <a:gd name="T2" fmla="*/ 22 w 66"/>
                  <a:gd name="T3" fmla="*/ 7 h 159"/>
                  <a:gd name="T4" fmla="*/ 17 w 66"/>
                  <a:gd name="T5" fmla="*/ 5 h 159"/>
                  <a:gd name="T6" fmla="*/ 13 w 66"/>
                  <a:gd name="T7" fmla="*/ 3 h 159"/>
                  <a:gd name="T8" fmla="*/ 2 w 66"/>
                  <a:gd name="T9" fmla="*/ 0 h 159"/>
                  <a:gd name="T10" fmla="*/ 3 w 66"/>
                  <a:gd name="T11" fmla="*/ 7 h 159"/>
                  <a:gd name="T12" fmla="*/ 11 w 66"/>
                  <a:gd name="T13" fmla="*/ 10 h 159"/>
                  <a:gd name="T14" fmla="*/ 12 w 66"/>
                  <a:gd name="T15" fmla="*/ 30 h 159"/>
                  <a:gd name="T16" fmla="*/ 19 w 66"/>
                  <a:gd name="T17" fmla="*/ 33 h 159"/>
                  <a:gd name="T18" fmla="*/ 19 w 66"/>
                  <a:gd name="T19" fmla="*/ 34 h 159"/>
                  <a:gd name="T20" fmla="*/ 15 w 66"/>
                  <a:gd name="T21" fmla="*/ 36 h 159"/>
                  <a:gd name="T22" fmla="*/ 19 w 66"/>
                  <a:gd name="T23" fmla="*/ 106 h 159"/>
                  <a:gd name="T24" fmla="*/ 36 w 66"/>
                  <a:gd name="T25" fmla="*/ 159 h 159"/>
                  <a:gd name="T26" fmla="*/ 48 w 66"/>
                  <a:gd name="T27" fmla="*/ 136 h 159"/>
                  <a:gd name="T28" fmla="*/ 66 w 66"/>
                  <a:gd name="T29" fmla="*/ 128 h 159"/>
                  <a:gd name="T30" fmla="*/ 60 w 66"/>
                  <a:gd name="T31" fmla="*/ 114 h 159"/>
                  <a:gd name="T32" fmla="*/ 57 w 66"/>
                  <a:gd name="T33" fmla="*/ 98 h 159"/>
                  <a:gd name="T34" fmla="*/ 23 w 66"/>
                  <a:gd name="T35" fmla="*/ 1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159">
                    <a:moveTo>
                      <a:pt x="23" y="11"/>
                    </a:moveTo>
                    <a:cubicBezTo>
                      <a:pt x="23" y="10"/>
                      <a:pt x="23" y="8"/>
                      <a:pt x="22" y="7"/>
                    </a:cubicBezTo>
                    <a:cubicBezTo>
                      <a:pt x="21" y="7"/>
                      <a:pt x="18" y="6"/>
                      <a:pt x="17" y="5"/>
                    </a:cubicBezTo>
                    <a:cubicBezTo>
                      <a:pt x="16" y="5"/>
                      <a:pt x="14" y="3"/>
                      <a:pt x="13" y="3"/>
                    </a:cubicBezTo>
                    <a:cubicBezTo>
                      <a:pt x="9" y="3"/>
                      <a:pt x="3" y="1"/>
                      <a:pt x="2" y="0"/>
                    </a:cubicBezTo>
                    <a:cubicBezTo>
                      <a:pt x="0" y="4"/>
                      <a:pt x="1" y="6"/>
                      <a:pt x="3" y="7"/>
                    </a:cubicBezTo>
                    <a:cubicBezTo>
                      <a:pt x="4" y="9"/>
                      <a:pt x="8" y="10"/>
                      <a:pt x="11" y="10"/>
                    </a:cubicBezTo>
                    <a:cubicBezTo>
                      <a:pt x="12" y="30"/>
                      <a:pt x="12" y="30"/>
                      <a:pt x="12" y="30"/>
                    </a:cubicBezTo>
                    <a:cubicBezTo>
                      <a:pt x="13" y="32"/>
                      <a:pt x="16" y="33"/>
                      <a:pt x="19" y="33"/>
                    </a:cubicBezTo>
                    <a:cubicBezTo>
                      <a:pt x="19" y="34"/>
                      <a:pt x="19" y="34"/>
                      <a:pt x="19" y="34"/>
                    </a:cubicBezTo>
                    <a:cubicBezTo>
                      <a:pt x="15" y="36"/>
                      <a:pt x="15" y="36"/>
                      <a:pt x="15" y="36"/>
                    </a:cubicBezTo>
                    <a:cubicBezTo>
                      <a:pt x="15" y="39"/>
                      <a:pt x="19" y="105"/>
                      <a:pt x="19" y="106"/>
                    </a:cubicBezTo>
                    <a:cubicBezTo>
                      <a:pt x="20" y="107"/>
                      <a:pt x="36" y="156"/>
                      <a:pt x="36" y="159"/>
                    </a:cubicBezTo>
                    <a:cubicBezTo>
                      <a:pt x="38" y="154"/>
                      <a:pt x="43" y="141"/>
                      <a:pt x="48" y="136"/>
                    </a:cubicBezTo>
                    <a:cubicBezTo>
                      <a:pt x="54" y="130"/>
                      <a:pt x="61" y="128"/>
                      <a:pt x="66" y="128"/>
                    </a:cubicBezTo>
                    <a:cubicBezTo>
                      <a:pt x="65" y="127"/>
                      <a:pt x="60" y="115"/>
                      <a:pt x="60" y="114"/>
                    </a:cubicBezTo>
                    <a:cubicBezTo>
                      <a:pt x="60" y="113"/>
                      <a:pt x="58" y="99"/>
                      <a:pt x="57" y="98"/>
                    </a:cubicBezTo>
                    <a:cubicBezTo>
                      <a:pt x="57" y="97"/>
                      <a:pt x="24" y="12"/>
                      <a:pt x="23"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0" name="Freeform 78"/>
              <p:cNvSpPr>
                <a:spLocks/>
              </p:cNvSpPr>
              <p:nvPr/>
            </p:nvSpPr>
            <p:spPr bwMode="gray">
              <a:xfrm>
                <a:off x="3489326" y="2994025"/>
                <a:ext cx="117475" cy="46038"/>
              </a:xfrm>
              <a:custGeom>
                <a:avLst/>
                <a:gdLst>
                  <a:gd name="T0" fmla="*/ 15 w 31"/>
                  <a:gd name="T1" fmla="*/ 6 h 12"/>
                  <a:gd name="T2" fmla="*/ 30 w 31"/>
                  <a:gd name="T3" fmla="*/ 12 h 12"/>
                  <a:gd name="T4" fmla="*/ 27 w 31"/>
                  <a:gd name="T5" fmla="*/ 3 h 12"/>
                  <a:gd name="T6" fmla="*/ 14 w 31"/>
                  <a:gd name="T7" fmla="*/ 0 h 12"/>
                  <a:gd name="T8" fmla="*/ 3 w 31"/>
                  <a:gd name="T9" fmla="*/ 3 h 12"/>
                  <a:gd name="T10" fmla="*/ 0 w 31"/>
                  <a:gd name="T11" fmla="*/ 11 h 12"/>
                  <a:gd name="T12" fmla="*/ 15 w 31"/>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31" h="12">
                    <a:moveTo>
                      <a:pt x="15" y="6"/>
                    </a:moveTo>
                    <a:cubicBezTo>
                      <a:pt x="24" y="6"/>
                      <a:pt x="28" y="10"/>
                      <a:pt x="30" y="12"/>
                    </a:cubicBezTo>
                    <a:cubicBezTo>
                      <a:pt x="31" y="8"/>
                      <a:pt x="30" y="6"/>
                      <a:pt x="27" y="3"/>
                    </a:cubicBezTo>
                    <a:cubicBezTo>
                      <a:pt x="25" y="1"/>
                      <a:pt x="21" y="0"/>
                      <a:pt x="14" y="0"/>
                    </a:cubicBezTo>
                    <a:cubicBezTo>
                      <a:pt x="10" y="0"/>
                      <a:pt x="5" y="1"/>
                      <a:pt x="3" y="3"/>
                    </a:cubicBezTo>
                    <a:cubicBezTo>
                      <a:pt x="0" y="5"/>
                      <a:pt x="0" y="8"/>
                      <a:pt x="0" y="11"/>
                    </a:cubicBezTo>
                    <a:cubicBezTo>
                      <a:pt x="1" y="9"/>
                      <a:pt x="7" y="6"/>
                      <a:pt x="15"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1" name="Freeform 79"/>
              <p:cNvSpPr>
                <a:spLocks/>
              </p:cNvSpPr>
              <p:nvPr/>
            </p:nvSpPr>
            <p:spPr bwMode="gray">
              <a:xfrm>
                <a:off x="3482976" y="2778125"/>
                <a:ext cx="242888" cy="106363"/>
              </a:xfrm>
              <a:custGeom>
                <a:avLst/>
                <a:gdLst>
                  <a:gd name="T0" fmla="*/ 0 w 65"/>
                  <a:gd name="T1" fmla="*/ 14 h 28"/>
                  <a:gd name="T2" fmla="*/ 2 w 65"/>
                  <a:gd name="T3" fmla="*/ 24 h 28"/>
                  <a:gd name="T4" fmla="*/ 7 w 65"/>
                  <a:gd name="T5" fmla="*/ 27 h 28"/>
                  <a:gd name="T6" fmla="*/ 17 w 65"/>
                  <a:gd name="T7" fmla="*/ 23 h 28"/>
                  <a:gd name="T8" fmla="*/ 26 w 65"/>
                  <a:gd name="T9" fmla="*/ 28 h 28"/>
                  <a:gd name="T10" fmla="*/ 32 w 65"/>
                  <a:gd name="T11" fmla="*/ 26 h 28"/>
                  <a:gd name="T12" fmla="*/ 36 w 65"/>
                  <a:gd name="T13" fmla="*/ 28 h 28"/>
                  <a:gd name="T14" fmla="*/ 41 w 65"/>
                  <a:gd name="T15" fmla="*/ 22 h 28"/>
                  <a:gd name="T16" fmla="*/ 62 w 65"/>
                  <a:gd name="T17" fmla="*/ 12 h 28"/>
                  <a:gd name="T18" fmla="*/ 65 w 65"/>
                  <a:gd name="T19" fmla="*/ 2 h 28"/>
                  <a:gd name="T20" fmla="*/ 52 w 65"/>
                  <a:gd name="T21" fmla="*/ 8 h 28"/>
                  <a:gd name="T22" fmla="*/ 40 w 65"/>
                  <a:gd name="T23" fmla="*/ 6 h 28"/>
                  <a:gd name="T24" fmla="*/ 41 w 65"/>
                  <a:gd name="T25" fmla="*/ 0 h 28"/>
                  <a:gd name="T26" fmla="*/ 28 w 65"/>
                  <a:gd name="T27" fmla="*/ 2 h 28"/>
                  <a:gd name="T28" fmla="*/ 15 w 65"/>
                  <a:gd name="T29" fmla="*/ 1 h 28"/>
                  <a:gd name="T30" fmla="*/ 0 w 65"/>
                  <a:gd name="T3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28">
                    <a:moveTo>
                      <a:pt x="0" y="14"/>
                    </a:moveTo>
                    <a:cubicBezTo>
                      <a:pt x="0" y="18"/>
                      <a:pt x="1" y="21"/>
                      <a:pt x="2" y="24"/>
                    </a:cubicBezTo>
                    <a:cubicBezTo>
                      <a:pt x="3" y="25"/>
                      <a:pt x="5" y="27"/>
                      <a:pt x="7" y="27"/>
                    </a:cubicBezTo>
                    <a:cubicBezTo>
                      <a:pt x="9" y="27"/>
                      <a:pt x="12" y="22"/>
                      <a:pt x="17" y="23"/>
                    </a:cubicBezTo>
                    <a:cubicBezTo>
                      <a:pt x="21" y="23"/>
                      <a:pt x="23" y="28"/>
                      <a:pt x="26" y="28"/>
                    </a:cubicBezTo>
                    <a:cubicBezTo>
                      <a:pt x="28" y="28"/>
                      <a:pt x="29" y="26"/>
                      <a:pt x="32" y="26"/>
                    </a:cubicBezTo>
                    <a:cubicBezTo>
                      <a:pt x="34" y="25"/>
                      <a:pt x="34" y="26"/>
                      <a:pt x="36" y="28"/>
                    </a:cubicBezTo>
                    <a:cubicBezTo>
                      <a:pt x="36" y="26"/>
                      <a:pt x="38" y="24"/>
                      <a:pt x="41" y="22"/>
                    </a:cubicBezTo>
                    <a:cubicBezTo>
                      <a:pt x="44" y="19"/>
                      <a:pt x="57" y="17"/>
                      <a:pt x="62" y="12"/>
                    </a:cubicBezTo>
                    <a:cubicBezTo>
                      <a:pt x="65" y="10"/>
                      <a:pt x="65" y="5"/>
                      <a:pt x="65" y="2"/>
                    </a:cubicBezTo>
                    <a:cubicBezTo>
                      <a:pt x="63" y="5"/>
                      <a:pt x="57" y="8"/>
                      <a:pt x="52" y="8"/>
                    </a:cubicBezTo>
                    <a:cubicBezTo>
                      <a:pt x="49" y="9"/>
                      <a:pt x="42" y="7"/>
                      <a:pt x="40" y="6"/>
                    </a:cubicBezTo>
                    <a:cubicBezTo>
                      <a:pt x="41" y="4"/>
                      <a:pt x="42" y="2"/>
                      <a:pt x="41" y="0"/>
                    </a:cubicBezTo>
                    <a:cubicBezTo>
                      <a:pt x="39" y="1"/>
                      <a:pt x="31" y="2"/>
                      <a:pt x="28" y="2"/>
                    </a:cubicBezTo>
                    <a:cubicBezTo>
                      <a:pt x="25" y="2"/>
                      <a:pt x="19" y="1"/>
                      <a:pt x="15" y="1"/>
                    </a:cubicBezTo>
                    <a:cubicBezTo>
                      <a:pt x="5" y="1"/>
                      <a:pt x="0" y="8"/>
                      <a:pt x="0"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2" name="Freeform 80"/>
              <p:cNvSpPr>
                <a:spLocks/>
              </p:cNvSpPr>
              <p:nvPr/>
            </p:nvSpPr>
            <p:spPr bwMode="gray">
              <a:xfrm>
                <a:off x="3422651" y="2895600"/>
                <a:ext cx="247650" cy="125413"/>
              </a:xfrm>
              <a:custGeom>
                <a:avLst/>
                <a:gdLst>
                  <a:gd name="T0" fmla="*/ 33 w 66"/>
                  <a:gd name="T1" fmla="*/ 14 h 33"/>
                  <a:gd name="T2" fmla="*/ 65 w 66"/>
                  <a:gd name="T3" fmla="*/ 32 h 33"/>
                  <a:gd name="T4" fmla="*/ 65 w 66"/>
                  <a:gd name="T5" fmla="*/ 25 h 33"/>
                  <a:gd name="T6" fmla="*/ 62 w 66"/>
                  <a:gd name="T7" fmla="*/ 15 h 33"/>
                  <a:gd name="T8" fmla="*/ 63 w 66"/>
                  <a:gd name="T9" fmla="*/ 9 h 33"/>
                  <a:gd name="T10" fmla="*/ 55 w 66"/>
                  <a:gd name="T11" fmla="*/ 10 h 33"/>
                  <a:gd name="T12" fmla="*/ 51 w 66"/>
                  <a:gd name="T13" fmla="*/ 3 h 33"/>
                  <a:gd name="T14" fmla="*/ 41 w 66"/>
                  <a:gd name="T15" fmla="*/ 5 h 33"/>
                  <a:gd name="T16" fmla="*/ 33 w 66"/>
                  <a:gd name="T17" fmla="*/ 0 h 33"/>
                  <a:gd name="T18" fmla="*/ 24 w 66"/>
                  <a:gd name="T19" fmla="*/ 5 h 33"/>
                  <a:gd name="T20" fmla="*/ 16 w 66"/>
                  <a:gd name="T21" fmla="*/ 4 h 33"/>
                  <a:gd name="T22" fmla="*/ 13 w 66"/>
                  <a:gd name="T23" fmla="*/ 7 h 33"/>
                  <a:gd name="T24" fmla="*/ 9 w 66"/>
                  <a:gd name="T25" fmla="*/ 10 h 33"/>
                  <a:gd name="T26" fmla="*/ 4 w 66"/>
                  <a:gd name="T27" fmla="*/ 9 h 33"/>
                  <a:gd name="T28" fmla="*/ 4 w 66"/>
                  <a:gd name="T29" fmla="*/ 16 h 33"/>
                  <a:gd name="T30" fmla="*/ 0 w 66"/>
                  <a:gd name="T31" fmla="*/ 26 h 33"/>
                  <a:gd name="T32" fmla="*/ 2 w 66"/>
                  <a:gd name="T33" fmla="*/ 33 h 33"/>
                  <a:gd name="T34" fmla="*/ 33 w 66"/>
                  <a:gd name="T35"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33">
                    <a:moveTo>
                      <a:pt x="33" y="14"/>
                    </a:moveTo>
                    <a:cubicBezTo>
                      <a:pt x="55" y="14"/>
                      <a:pt x="64" y="24"/>
                      <a:pt x="65" y="32"/>
                    </a:cubicBezTo>
                    <a:cubicBezTo>
                      <a:pt x="66" y="30"/>
                      <a:pt x="66" y="28"/>
                      <a:pt x="65" y="25"/>
                    </a:cubicBezTo>
                    <a:cubicBezTo>
                      <a:pt x="65" y="23"/>
                      <a:pt x="62" y="17"/>
                      <a:pt x="62" y="15"/>
                    </a:cubicBezTo>
                    <a:cubicBezTo>
                      <a:pt x="62" y="13"/>
                      <a:pt x="62" y="11"/>
                      <a:pt x="63" y="9"/>
                    </a:cubicBezTo>
                    <a:cubicBezTo>
                      <a:pt x="61" y="10"/>
                      <a:pt x="57" y="12"/>
                      <a:pt x="55" y="10"/>
                    </a:cubicBezTo>
                    <a:cubicBezTo>
                      <a:pt x="52" y="8"/>
                      <a:pt x="54" y="4"/>
                      <a:pt x="51" y="3"/>
                    </a:cubicBezTo>
                    <a:cubicBezTo>
                      <a:pt x="48" y="2"/>
                      <a:pt x="44" y="5"/>
                      <a:pt x="41" y="5"/>
                    </a:cubicBezTo>
                    <a:cubicBezTo>
                      <a:pt x="38" y="4"/>
                      <a:pt x="35" y="0"/>
                      <a:pt x="33" y="0"/>
                    </a:cubicBezTo>
                    <a:cubicBezTo>
                      <a:pt x="29" y="0"/>
                      <a:pt x="28" y="4"/>
                      <a:pt x="24" y="5"/>
                    </a:cubicBezTo>
                    <a:cubicBezTo>
                      <a:pt x="21" y="5"/>
                      <a:pt x="18" y="4"/>
                      <a:pt x="16" y="4"/>
                    </a:cubicBezTo>
                    <a:cubicBezTo>
                      <a:pt x="15" y="4"/>
                      <a:pt x="13" y="5"/>
                      <a:pt x="13" y="7"/>
                    </a:cubicBezTo>
                    <a:cubicBezTo>
                      <a:pt x="12" y="9"/>
                      <a:pt x="11" y="10"/>
                      <a:pt x="9" y="10"/>
                    </a:cubicBezTo>
                    <a:cubicBezTo>
                      <a:pt x="7" y="11"/>
                      <a:pt x="5" y="9"/>
                      <a:pt x="4" y="9"/>
                    </a:cubicBezTo>
                    <a:cubicBezTo>
                      <a:pt x="4" y="10"/>
                      <a:pt x="5" y="14"/>
                      <a:pt x="4" y="16"/>
                    </a:cubicBezTo>
                    <a:cubicBezTo>
                      <a:pt x="3" y="19"/>
                      <a:pt x="1" y="22"/>
                      <a:pt x="0" y="26"/>
                    </a:cubicBezTo>
                    <a:cubicBezTo>
                      <a:pt x="0" y="29"/>
                      <a:pt x="1" y="30"/>
                      <a:pt x="2" y="33"/>
                    </a:cubicBezTo>
                    <a:cubicBezTo>
                      <a:pt x="1" y="21"/>
                      <a:pt x="14" y="14"/>
                      <a:pt x="33"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3" name="Freeform 81"/>
              <p:cNvSpPr>
                <a:spLocks/>
              </p:cNvSpPr>
              <p:nvPr/>
            </p:nvSpPr>
            <p:spPr bwMode="gray">
              <a:xfrm>
                <a:off x="3463926" y="3046413"/>
                <a:ext cx="71438" cy="103188"/>
              </a:xfrm>
              <a:custGeom>
                <a:avLst/>
                <a:gdLst>
                  <a:gd name="T0" fmla="*/ 9 w 19"/>
                  <a:gd name="T1" fmla="*/ 15 h 27"/>
                  <a:gd name="T2" fmla="*/ 2 w 19"/>
                  <a:gd name="T3" fmla="*/ 20 h 27"/>
                  <a:gd name="T4" fmla="*/ 6 w 19"/>
                  <a:gd name="T5" fmla="*/ 27 h 27"/>
                  <a:gd name="T6" fmla="*/ 10 w 19"/>
                  <a:gd name="T7" fmla="*/ 22 h 27"/>
                  <a:gd name="T8" fmla="*/ 13 w 19"/>
                  <a:gd name="T9" fmla="*/ 19 h 27"/>
                  <a:gd name="T10" fmla="*/ 15 w 19"/>
                  <a:gd name="T11" fmla="*/ 17 h 27"/>
                  <a:gd name="T12" fmla="*/ 14 w 19"/>
                  <a:gd name="T13" fmla="*/ 14 h 27"/>
                  <a:gd name="T14" fmla="*/ 18 w 19"/>
                  <a:gd name="T15" fmla="*/ 13 h 27"/>
                  <a:gd name="T16" fmla="*/ 19 w 19"/>
                  <a:gd name="T17" fmla="*/ 10 h 27"/>
                  <a:gd name="T18" fmla="*/ 17 w 19"/>
                  <a:gd name="T19" fmla="*/ 8 h 27"/>
                  <a:gd name="T20" fmla="*/ 11 w 19"/>
                  <a:gd name="T21" fmla="*/ 8 h 27"/>
                  <a:gd name="T22" fmla="*/ 14 w 19"/>
                  <a:gd name="T23" fmla="*/ 6 h 27"/>
                  <a:gd name="T24" fmla="*/ 16 w 19"/>
                  <a:gd name="T25" fmla="*/ 4 h 27"/>
                  <a:gd name="T26" fmla="*/ 15 w 19"/>
                  <a:gd name="T27" fmla="*/ 0 h 27"/>
                  <a:gd name="T28" fmla="*/ 2 w 19"/>
                  <a:gd name="T29" fmla="*/ 6 h 27"/>
                  <a:gd name="T30" fmla="*/ 4 w 19"/>
                  <a:gd name="T31" fmla="*/ 9 h 27"/>
                  <a:gd name="T32" fmla="*/ 1 w 19"/>
                  <a:gd name="T33" fmla="*/ 9 h 27"/>
                  <a:gd name="T34" fmla="*/ 1 w 19"/>
                  <a:gd name="T35" fmla="*/ 16 h 27"/>
                  <a:gd name="T36" fmla="*/ 9 w 19"/>
                  <a:gd name="T37"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7">
                    <a:moveTo>
                      <a:pt x="9" y="15"/>
                    </a:moveTo>
                    <a:cubicBezTo>
                      <a:pt x="7" y="16"/>
                      <a:pt x="4" y="18"/>
                      <a:pt x="2" y="20"/>
                    </a:cubicBezTo>
                    <a:cubicBezTo>
                      <a:pt x="3" y="22"/>
                      <a:pt x="5" y="26"/>
                      <a:pt x="6" y="27"/>
                    </a:cubicBezTo>
                    <a:cubicBezTo>
                      <a:pt x="7" y="25"/>
                      <a:pt x="9" y="22"/>
                      <a:pt x="10" y="22"/>
                    </a:cubicBezTo>
                    <a:cubicBezTo>
                      <a:pt x="11" y="21"/>
                      <a:pt x="12" y="20"/>
                      <a:pt x="13" y="19"/>
                    </a:cubicBezTo>
                    <a:cubicBezTo>
                      <a:pt x="15" y="19"/>
                      <a:pt x="15" y="18"/>
                      <a:pt x="15" y="17"/>
                    </a:cubicBezTo>
                    <a:cubicBezTo>
                      <a:pt x="15" y="16"/>
                      <a:pt x="15" y="15"/>
                      <a:pt x="14" y="14"/>
                    </a:cubicBezTo>
                    <a:cubicBezTo>
                      <a:pt x="15" y="14"/>
                      <a:pt x="17" y="14"/>
                      <a:pt x="18" y="13"/>
                    </a:cubicBezTo>
                    <a:cubicBezTo>
                      <a:pt x="19" y="12"/>
                      <a:pt x="19" y="11"/>
                      <a:pt x="19" y="10"/>
                    </a:cubicBezTo>
                    <a:cubicBezTo>
                      <a:pt x="19" y="9"/>
                      <a:pt x="18" y="8"/>
                      <a:pt x="17" y="8"/>
                    </a:cubicBezTo>
                    <a:cubicBezTo>
                      <a:pt x="16" y="8"/>
                      <a:pt x="12" y="8"/>
                      <a:pt x="11" y="8"/>
                    </a:cubicBezTo>
                    <a:cubicBezTo>
                      <a:pt x="11" y="8"/>
                      <a:pt x="13" y="7"/>
                      <a:pt x="14" y="6"/>
                    </a:cubicBezTo>
                    <a:cubicBezTo>
                      <a:pt x="15" y="6"/>
                      <a:pt x="15" y="5"/>
                      <a:pt x="16" y="4"/>
                    </a:cubicBezTo>
                    <a:cubicBezTo>
                      <a:pt x="16" y="4"/>
                      <a:pt x="16" y="2"/>
                      <a:pt x="15" y="0"/>
                    </a:cubicBezTo>
                    <a:cubicBezTo>
                      <a:pt x="11" y="0"/>
                      <a:pt x="4" y="4"/>
                      <a:pt x="2" y="6"/>
                    </a:cubicBezTo>
                    <a:cubicBezTo>
                      <a:pt x="4" y="9"/>
                      <a:pt x="4" y="9"/>
                      <a:pt x="4" y="9"/>
                    </a:cubicBezTo>
                    <a:cubicBezTo>
                      <a:pt x="1" y="9"/>
                      <a:pt x="1" y="9"/>
                      <a:pt x="1" y="9"/>
                    </a:cubicBezTo>
                    <a:cubicBezTo>
                      <a:pt x="0" y="11"/>
                      <a:pt x="1" y="14"/>
                      <a:pt x="1" y="16"/>
                    </a:cubicBezTo>
                    <a:cubicBezTo>
                      <a:pt x="4" y="15"/>
                      <a:pt x="7" y="15"/>
                      <a:pt x="9"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4" name="Freeform 82"/>
              <p:cNvSpPr>
                <a:spLocks noEditPoints="1"/>
              </p:cNvSpPr>
              <p:nvPr/>
            </p:nvSpPr>
            <p:spPr bwMode="gray">
              <a:xfrm>
                <a:off x="3846513" y="3303588"/>
                <a:ext cx="312738" cy="431800"/>
              </a:xfrm>
              <a:custGeom>
                <a:avLst/>
                <a:gdLst>
                  <a:gd name="T0" fmla="*/ 64 w 83"/>
                  <a:gd name="T1" fmla="*/ 13 h 114"/>
                  <a:gd name="T2" fmla="*/ 5 w 83"/>
                  <a:gd name="T3" fmla="*/ 19 h 114"/>
                  <a:gd name="T4" fmla="*/ 1 w 83"/>
                  <a:gd name="T5" fmla="*/ 37 h 114"/>
                  <a:gd name="T6" fmla="*/ 6 w 83"/>
                  <a:gd name="T7" fmla="*/ 36 h 114"/>
                  <a:gd name="T8" fmla="*/ 13 w 83"/>
                  <a:gd name="T9" fmla="*/ 36 h 114"/>
                  <a:gd name="T10" fmla="*/ 8 w 83"/>
                  <a:gd name="T11" fmla="*/ 50 h 114"/>
                  <a:gd name="T12" fmla="*/ 15 w 83"/>
                  <a:gd name="T13" fmla="*/ 48 h 114"/>
                  <a:gd name="T14" fmla="*/ 16 w 83"/>
                  <a:gd name="T15" fmla="*/ 62 h 114"/>
                  <a:gd name="T16" fmla="*/ 16 w 83"/>
                  <a:gd name="T17" fmla="*/ 70 h 114"/>
                  <a:gd name="T18" fmla="*/ 20 w 83"/>
                  <a:gd name="T19" fmla="*/ 71 h 114"/>
                  <a:gd name="T20" fmla="*/ 27 w 83"/>
                  <a:gd name="T21" fmla="*/ 75 h 114"/>
                  <a:gd name="T22" fmla="*/ 16 w 83"/>
                  <a:gd name="T23" fmla="*/ 75 h 114"/>
                  <a:gd name="T24" fmla="*/ 22 w 83"/>
                  <a:gd name="T25" fmla="*/ 77 h 114"/>
                  <a:gd name="T26" fmla="*/ 24 w 83"/>
                  <a:gd name="T27" fmla="*/ 80 h 114"/>
                  <a:gd name="T28" fmla="*/ 19 w 83"/>
                  <a:gd name="T29" fmla="*/ 83 h 114"/>
                  <a:gd name="T30" fmla="*/ 26 w 83"/>
                  <a:gd name="T31" fmla="*/ 91 h 114"/>
                  <a:gd name="T32" fmla="*/ 30 w 83"/>
                  <a:gd name="T33" fmla="*/ 100 h 114"/>
                  <a:gd name="T34" fmla="*/ 78 w 83"/>
                  <a:gd name="T35" fmla="*/ 102 h 114"/>
                  <a:gd name="T36" fmla="*/ 63 w 83"/>
                  <a:gd name="T37" fmla="*/ 68 h 114"/>
                  <a:gd name="T38" fmla="*/ 72 w 83"/>
                  <a:gd name="T39" fmla="*/ 61 h 114"/>
                  <a:gd name="T40" fmla="*/ 74 w 83"/>
                  <a:gd name="T41" fmla="*/ 55 h 114"/>
                  <a:gd name="T42" fmla="*/ 70 w 83"/>
                  <a:gd name="T43" fmla="*/ 51 h 114"/>
                  <a:gd name="T44" fmla="*/ 59 w 83"/>
                  <a:gd name="T45" fmla="*/ 50 h 114"/>
                  <a:gd name="T46" fmla="*/ 23 w 83"/>
                  <a:gd name="T47" fmla="*/ 33 h 114"/>
                  <a:gd name="T48" fmla="*/ 12 w 83"/>
                  <a:gd name="T49" fmla="*/ 28 h 114"/>
                  <a:gd name="T50" fmla="*/ 17 w 83"/>
                  <a:gd name="T51" fmla="*/ 29 h 114"/>
                  <a:gd name="T52" fmla="*/ 53 w 83"/>
                  <a:gd name="T53" fmla="*/ 32 h 114"/>
                  <a:gd name="T54" fmla="*/ 78 w 83"/>
                  <a:gd name="T55" fmla="*/ 42 h 114"/>
                  <a:gd name="T56" fmla="*/ 73 w 83"/>
                  <a:gd name="T57" fmla="*/ 26 h 114"/>
                  <a:gd name="T58" fmla="*/ 83 w 83"/>
                  <a:gd name="T59" fmla="*/ 32 h 114"/>
                  <a:gd name="T60" fmla="*/ 29 w 83"/>
                  <a:gd name="T61" fmla="*/ 40 h 114"/>
                  <a:gd name="T62" fmla="*/ 46 w 83"/>
                  <a:gd name="T63" fmla="*/ 47 h 114"/>
                  <a:gd name="T64" fmla="*/ 32 w 83"/>
                  <a:gd name="T65" fmla="*/ 47 h 114"/>
                  <a:gd name="T66" fmla="*/ 29 w 83"/>
                  <a:gd name="T67" fmla="*/ 51 h 114"/>
                  <a:gd name="T68" fmla="*/ 20 w 83"/>
                  <a:gd name="T69" fmla="*/ 47 h 114"/>
                  <a:gd name="T70" fmla="*/ 9 w 83"/>
                  <a:gd name="T71" fmla="*/ 27 h 114"/>
                  <a:gd name="T72" fmla="*/ 18 w 83"/>
                  <a:gd name="T73" fmla="*/ 20 h 114"/>
                  <a:gd name="T74" fmla="*/ 42 w 83"/>
                  <a:gd name="T75" fmla="*/ 20 h 114"/>
                  <a:gd name="T76" fmla="*/ 20 w 83"/>
                  <a:gd name="T77" fmla="*/ 10 h 114"/>
                  <a:gd name="T78" fmla="*/ 43 w 83"/>
                  <a:gd name="T79" fmla="*/ 9 h 114"/>
                  <a:gd name="T80" fmla="*/ 63 w 83"/>
                  <a:gd name="T81" fmla="*/ 30 h 114"/>
                  <a:gd name="T82" fmla="*/ 51 w 83"/>
                  <a:gd name="T83" fmla="*/ 12 h 114"/>
                  <a:gd name="T84" fmla="*/ 63 w 83"/>
                  <a:gd name="T85" fmla="*/ 3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 h="114">
                    <a:moveTo>
                      <a:pt x="83" y="32"/>
                    </a:moveTo>
                    <a:cubicBezTo>
                      <a:pt x="82" y="30"/>
                      <a:pt x="75" y="22"/>
                      <a:pt x="64" y="13"/>
                    </a:cubicBezTo>
                    <a:cubicBezTo>
                      <a:pt x="55" y="7"/>
                      <a:pt x="42" y="0"/>
                      <a:pt x="32" y="0"/>
                    </a:cubicBezTo>
                    <a:cubicBezTo>
                      <a:pt x="14" y="0"/>
                      <a:pt x="6" y="13"/>
                      <a:pt x="5" y="19"/>
                    </a:cubicBezTo>
                    <a:cubicBezTo>
                      <a:pt x="4" y="23"/>
                      <a:pt x="4" y="27"/>
                      <a:pt x="5" y="29"/>
                    </a:cubicBezTo>
                    <a:cubicBezTo>
                      <a:pt x="2" y="32"/>
                      <a:pt x="1" y="34"/>
                      <a:pt x="1" y="37"/>
                    </a:cubicBezTo>
                    <a:cubicBezTo>
                      <a:pt x="0" y="39"/>
                      <a:pt x="1" y="42"/>
                      <a:pt x="3" y="43"/>
                    </a:cubicBezTo>
                    <a:cubicBezTo>
                      <a:pt x="2" y="41"/>
                      <a:pt x="4" y="38"/>
                      <a:pt x="6" y="36"/>
                    </a:cubicBezTo>
                    <a:cubicBezTo>
                      <a:pt x="7" y="33"/>
                      <a:pt x="10" y="32"/>
                      <a:pt x="12" y="31"/>
                    </a:cubicBezTo>
                    <a:cubicBezTo>
                      <a:pt x="13" y="36"/>
                      <a:pt x="13" y="36"/>
                      <a:pt x="13" y="36"/>
                    </a:cubicBezTo>
                    <a:cubicBezTo>
                      <a:pt x="11" y="37"/>
                      <a:pt x="8" y="40"/>
                      <a:pt x="7" y="42"/>
                    </a:cubicBezTo>
                    <a:cubicBezTo>
                      <a:pt x="8" y="50"/>
                      <a:pt x="8" y="50"/>
                      <a:pt x="8" y="50"/>
                    </a:cubicBezTo>
                    <a:cubicBezTo>
                      <a:pt x="14" y="46"/>
                      <a:pt x="14" y="46"/>
                      <a:pt x="14" y="46"/>
                    </a:cubicBezTo>
                    <a:cubicBezTo>
                      <a:pt x="15" y="48"/>
                      <a:pt x="15" y="48"/>
                      <a:pt x="15" y="48"/>
                    </a:cubicBezTo>
                    <a:cubicBezTo>
                      <a:pt x="13" y="63"/>
                      <a:pt x="13" y="63"/>
                      <a:pt x="13" y="63"/>
                    </a:cubicBezTo>
                    <a:cubicBezTo>
                      <a:pt x="16" y="62"/>
                      <a:pt x="16" y="62"/>
                      <a:pt x="16" y="62"/>
                    </a:cubicBezTo>
                    <a:cubicBezTo>
                      <a:pt x="23" y="65"/>
                      <a:pt x="23" y="65"/>
                      <a:pt x="23" y="65"/>
                    </a:cubicBezTo>
                    <a:cubicBezTo>
                      <a:pt x="16" y="70"/>
                      <a:pt x="16" y="70"/>
                      <a:pt x="16" y="70"/>
                    </a:cubicBezTo>
                    <a:cubicBezTo>
                      <a:pt x="16" y="72"/>
                      <a:pt x="16" y="72"/>
                      <a:pt x="16" y="72"/>
                    </a:cubicBezTo>
                    <a:cubicBezTo>
                      <a:pt x="16" y="72"/>
                      <a:pt x="17" y="71"/>
                      <a:pt x="20" y="71"/>
                    </a:cubicBezTo>
                    <a:cubicBezTo>
                      <a:pt x="22" y="71"/>
                      <a:pt x="27" y="73"/>
                      <a:pt x="27" y="73"/>
                    </a:cubicBezTo>
                    <a:cubicBezTo>
                      <a:pt x="27" y="75"/>
                      <a:pt x="27" y="75"/>
                      <a:pt x="27" y="75"/>
                    </a:cubicBezTo>
                    <a:cubicBezTo>
                      <a:pt x="25" y="75"/>
                      <a:pt x="25" y="75"/>
                      <a:pt x="25" y="75"/>
                    </a:cubicBezTo>
                    <a:cubicBezTo>
                      <a:pt x="16" y="75"/>
                      <a:pt x="16" y="75"/>
                      <a:pt x="16" y="75"/>
                    </a:cubicBezTo>
                    <a:cubicBezTo>
                      <a:pt x="16" y="76"/>
                      <a:pt x="17" y="77"/>
                      <a:pt x="18" y="78"/>
                    </a:cubicBezTo>
                    <a:cubicBezTo>
                      <a:pt x="19" y="77"/>
                      <a:pt x="21" y="77"/>
                      <a:pt x="22" y="77"/>
                    </a:cubicBezTo>
                    <a:cubicBezTo>
                      <a:pt x="22" y="77"/>
                      <a:pt x="24" y="77"/>
                      <a:pt x="26" y="77"/>
                    </a:cubicBezTo>
                    <a:cubicBezTo>
                      <a:pt x="24" y="80"/>
                      <a:pt x="24" y="80"/>
                      <a:pt x="24" y="80"/>
                    </a:cubicBezTo>
                    <a:cubicBezTo>
                      <a:pt x="24" y="80"/>
                      <a:pt x="23" y="81"/>
                      <a:pt x="21" y="80"/>
                    </a:cubicBezTo>
                    <a:cubicBezTo>
                      <a:pt x="20" y="80"/>
                      <a:pt x="19" y="81"/>
                      <a:pt x="19" y="83"/>
                    </a:cubicBezTo>
                    <a:cubicBezTo>
                      <a:pt x="19" y="84"/>
                      <a:pt x="20" y="87"/>
                      <a:pt x="20" y="87"/>
                    </a:cubicBezTo>
                    <a:cubicBezTo>
                      <a:pt x="21" y="92"/>
                      <a:pt x="26" y="91"/>
                      <a:pt x="26" y="91"/>
                    </a:cubicBezTo>
                    <a:cubicBezTo>
                      <a:pt x="29" y="90"/>
                      <a:pt x="39" y="87"/>
                      <a:pt x="39" y="87"/>
                    </a:cubicBezTo>
                    <a:cubicBezTo>
                      <a:pt x="30" y="100"/>
                      <a:pt x="30" y="100"/>
                      <a:pt x="30" y="100"/>
                    </a:cubicBezTo>
                    <a:cubicBezTo>
                      <a:pt x="34" y="114"/>
                      <a:pt x="34" y="114"/>
                      <a:pt x="34" y="114"/>
                    </a:cubicBezTo>
                    <a:cubicBezTo>
                      <a:pt x="40" y="111"/>
                      <a:pt x="58" y="105"/>
                      <a:pt x="78" y="102"/>
                    </a:cubicBezTo>
                    <a:cubicBezTo>
                      <a:pt x="76" y="98"/>
                      <a:pt x="76" y="96"/>
                      <a:pt x="73" y="91"/>
                    </a:cubicBezTo>
                    <a:cubicBezTo>
                      <a:pt x="63" y="68"/>
                      <a:pt x="63" y="68"/>
                      <a:pt x="63" y="68"/>
                    </a:cubicBezTo>
                    <a:cubicBezTo>
                      <a:pt x="64" y="64"/>
                      <a:pt x="64" y="64"/>
                      <a:pt x="64" y="64"/>
                    </a:cubicBezTo>
                    <a:cubicBezTo>
                      <a:pt x="66" y="65"/>
                      <a:pt x="70" y="63"/>
                      <a:pt x="72" y="61"/>
                    </a:cubicBezTo>
                    <a:cubicBezTo>
                      <a:pt x="74" y="60"/>
                      <a:pt x="77" y="56"/>
                      <a:pt x="78" y="54"/>
                    </a:cubicBezTo>
                    <a:cubicBezTo>
                      <a:pt x="77" y="54"/>
                      <a:pt x="75" y="54"/>
                      <a:pt x="74" y="55"/>
                    </a:cubicBezTo>
                    <a:cubicBezTo>
                      <a:pt x="73" y="55"/>
                      <a:pt x="72" y="57"/>
                      <a:pt x="70" y="56"/>
                    </a:cubicBezTo>
                    <a:cubicBezTo>
                      <a:pt x="68" y="55"/>
                      <a:pt x="69" y="53"/>
                      <a:pt x="70" y="51"/>
                    </a:cubicBezTo>
                    <a:cubicBezTo>
                      <a:pt x="70" y="50"/>
                      <a:pt x="67" y="50"/>
                      <a:pt x="66" y="51"/>
                    </a:cubicBezTo>
                    <a:cubicBezTo>
                      <a:pt x="64" y="52"/>
                      <a:pt x="61" y="52"/>
                      <a:pt x="59" y="50"/>
                    </a:cubicBezTo>
                    <a:cubicBezTo>
                      <a:pt x="56" y="47"/>
                      <a:pt x="45" y="38"/>
                      <a:pt x="42" y="36"/>
                    </a:cubicBezTo>
                    <a:cubicBezTo>
                      <a:pt x="36" y="33"/>
                      <a:pt x="28" y="32"/>
                      <a:pt x="23" y="33"/>
                    </a:cubicBezTo>
                    <a:cubicBezTo>
                      <a:pt x="20" y="34"/>
                      <a:pt x="17" y="35"/>
                      <a:pt x="16" y="35"/>
                    </a:cubicBezTo>
                    <a:cubicBezTo>
                      <a:pt x="12" y="28"/>
                      <a:pt x="12" y="28"/>
                      <a:pt x="12" y="28"/>
                    </a:cubicBezTo>
                    <a:cubicBezTo>
                      <a:pt x="13" y="28"/>
                      <a:pt x="13" y="28"/>
                      <a:pt x="13" y="28"/>
                    </a:cubicBezTo>
                    <a:cubicBezTo>
                      <a:pt x="14" y="28"/>
                      <a:pt x="16" y="30"/>
                      <a:pt x="17" y="29"/>
                    </a:cubicBezTo>
                    <a:cubicBezTo>
                      <a:pt x="19" y="28"/>
                      <a:pt x="25" y="27"/>
                      <a:pt x="31" y="27"/>
                    </a:cubicBezTo>
                    <a:cubicBezTo>
                      <a:pt x="39" y="27"/>
                      <a:pt x="49" y="30"/>
                      <a:pt x="53" y="32"/>
                    </a:cubicBezTo>
                    <a:cubicBezTo>
                      <a:pt x="53" y="37"/>
                      <a:pt x="64" y="44"/>
                      <a:pt x="69" y="44"/>
                    </a:cubicBezTo>
                    <a:cubicBezTo>
                      <a:pt x="73" y="45"/>
                      <a:pt x="75" y="44"/>
                      <a:pt x="78" y="42"/>
                    </a:cubicBezTo>
                    <a:cubicBezTo>
                      <a:pt x="67" y="33"/>
                      <a:pt x="67" y="33"/>
                      <a:pt x="67" y="33"/>
                    </a:cubicBezTo>
                    <a:cubicBezTo>
                      <a:pt x="73" y="26"/>
                      <a:pt x="73" y="26"/>
                      <a:pt x="73" y="26"/>
                    </a:cubicBezTo>
                    <a:cubicBezTo>
                      <a:pt x="73" y="26"/>
                      <a:pt x="82" y="35"/>
                      <a:pt x="83" y="36"/>
                    </a:cubicBezTo>
                    <a:cubicBezTo>
                      <a:pt x="83" y="35"/>
                      <a:pt x="83" y="34"/>
                      <a:pt x="83" y="32"/>
                    </a:cubicBezTo>
                    <a:moveTo>
                      <a:pt x="20" y="43"/>
                    </a:moveTo>
                    <a:cubicBezTo>
                      <a:pt x="20" y="43"/>
                      <a:pt x="24" y="41"/>
                      <a:pt x="29" y="40"/>
                    </a:cubicBezTo>
                    <a:cubicBezTo>
                      <a:pt x="35" y="38"/>
                      <a:pt x="42" y="42"/>
                      <a:pt x="47" y="46"/>
                    </a:cubicBezTo>
                    <a:cubicBezTo>
                      <a:pt x="46" y="47"/>
                      <a:pt x="46" y="47"/>
                      <a:pt x="46" y="47"/>
                    </a:cubicBezTo>
                    <a:cubicBezTo>
                      <a:pt x="39" y="49"/>
                      <a:pt x="39" y="49"/>
                      <a:pt x="39" y="49"/>
                    </a:cubicBezTo>
                    <a:cubicBezTo>
                      <a:pt x="37" y="48"/>
                      <a:pt x="35" y="47"/>
                      <a:pt x="32" y="47"/>
                    </a:cubicBezTo>
                    <a:cubicBezTo>
                      <a:pt x="29" y="47"/>
                      <a:pt x="27" y="48"/>
                      <a:pt x="27" y="48"/>
                    </a:cubicBezTo>
                    <a:cubicBezTo>
                      <a:pt x="29" y="51"/>
                      <a:pt x="29" y="51"/>
                      <a:pt x="29" y="51"/>
                    </a:cubicBezTo>
                    <a:cubicBezTo>
                      <a:pt x="26" y="51"/>
                      <a:pt x="26" y="51"/>
                      <a:pt x="26" y="51"/>
                    </a:cubicBezTo>
                    <a:cubicBezTo>
                      <a:pt x="24" y="50"/>
                      <a:pt x="22" y="47"/>
                      <a:pt x="20" y="47"/>
                    </a:cubicBezTo>
                    <a:lnTo>
                      <a:pt x="20" y="43"/>
                    </a:lnTo>
                    <a:close/>
                    <a:moveTo>
                      <a:pt x="9" y="27"/>
                    </a:moveTo>
                    <a:cubicBezTo>
                      <a:pt x="7" y="21"/>
                      <a:pt x="12" y="15"/>
                      <a:pt x="15" y="12"/>
                    </a:cubicBezTo>
                    <a:cubicBezTo>
                      <a:pt x="18" y="20"/>
                      <a:pt x="18" y="20"/>
                      <a:pt x="18" y="20"/>
                    </a:cubicBezTo>
                    <a:cubicBezTo>
                      <a:pt x="15" y="22"/>
                      <a:pt x="11" y="25"/>
                      <a:pt x="9" y="27"/>
                    </a:cubicBezTo>
                    <a:moveTo>
                      <a:pt x="42" y="20"/>
                    </a:moveTo>
                    <a:cubicBezTo>
                      <a:pt x="38" y="18"/>
                      <a:pt x="27" y="18"/>
                      <a:pt x="23" y="19"/>
                    </a:cubicBezTo>
                    <a:cubicBezTo>
                      <a:pt x="20" y="10"/>
                      <a:pt x="20" y="10"/>
                      <a:pt x="20" y="10"/>
                    </a:cubicBezTo>
                    <a:cubicBezTo>
                      <a:pt x="22" y="8"/>
                      <a:pt x="27" y="7"/>
                      <a:pt x="31" y="7"/>
                    </a:cubicBezTo>
                    <a:cubicBezTo>
                      <a:pt x="35" y="7"/>
                      <a:pt x="40" y="8"/>
                      <a:pt x="43" y="9"/>
                    </a:cubicBezTo>
                    <a:lnTo>
                      <a:pt x="42" y="20"/>
                    </a:lnTo>
                    <a:close/>
                    <a:moveTo>
                      <a:pt x="63" y="30"/>
                    </a:moveTo>
                    <a:cubicBezTo>
                      <a:pt x="58" y="27"/>
                      <a:pt x="50" y="22"/>
                      <a:pt x="47" y="22"/>
                    </a:cubicBezTo>
                    <a:cubicBezTo>
                      <a:pt x="51" y="12"/>
                      <a:pt x="51" y="12"/>
                      <a:pt x="51" y="12"/>
                    </a:cubicBezTo>
                    <a:cubicBezTo>
                      <a:pt x="54" y="13"/>
                      <a:pt x="66" y="21"/>
                      <a:pt x="68" y="22"/>
                    </a:cubicBezTo>
                    <a:lnTo>
                      <a:pt x="6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5" name="Freeform 83"/>
              <p:cNvSpPr>
                <a:spLocks/>
              </p:cNvSpPr>
              <p:nvPr/>
            </p:nvSpPr>
            <p:spPr bwMode="gray">
              <a:xfrm>
                <a:off x="4076701" y="3179763"/>
                <a:ext cx="138113" cy="173038"/>
              </a:xfrm>
              <a:custGeom>
                <a:avLst/>
                <a:gdLst>
                  <a:gd name="T0" fmla="*/ 0 w 37"/>
                  <a:gd name="T1" fmla="*/ 36 h 46"/>
                  <a:gd name="T2" fmla="*/ 15 w 37"/>
                  <a:gd name="T3" fmla="*/ 46 h 46"/>
                  <a:gd name="T4" fmla="*/ 37 w 37"/>
                  <a:gd name="T5" fmla="*/ 0 h 46"/>
                  <a:gd name="T6" fmla="*/ 0 w 37"/>
                  <a:gd name="T7" fmla="*/ 36 h 46"/>
                </a:gdLst>
                <a:ahLst/>
                <a:cxnLst>
                  <a:cxn ang="0">
                    <a:pos x="T0" y="T1"/>
                  </a:cxn>
                  <a:cxn ang="0">
                    <a:pos x="T2" y="T3"/>
                  </a:cxn>
                  <a:cxn ang="0">
                    <a:pos x="T4" y="T5"/>
                  </a:cxn>
                  <a:cxn ang="0">
                    <a:pos x="T6" y="T7"/>
                  </a:cxn>
                </a:cxnLst>
                <a:rect l="0" t="0" r="r" b="b"/>
                <a:pathLst>
                  <a:path w="37" h="46">
                    <a:moveTo>
                      <a:pt x="0" y="36"/>
                    </a:moveTo>
                    <a:cubicBezTo>
                      <a:pt x="4" y="38"/>
                      <a:pt x="13" y="45"/>
                      <a:pt x="15" y="46"/>
                    </a:cubicBezTo>
                    <a:cubicBezTo>
                      <a:pt x="37" y="0"/>
                      <a:pt x="37" y="0"/>
                      <a:pt x="37" y="0"/>
                    </a:cubicBezTo>
                    <a:lnTo>
                      <a:pt x="0"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6" name="Freeform 84"/>
              <p:cNvSpPr>
                <a:spLocks noEditPoints="1"/>
              </p:cNvSpPr>
              <p:nvPr/>
            </p:nvSpPr>
            <p:spPr bwMode="gray">
              <a:xfrm>
                <a:off x="8705851" y="3481388"/>
                <a:ext cx="93663" cy="98425"/>
              </a:xfrm>
              <a:custGeom>
                <a:avLst/>
                <a:gdLst>
                  <a:gd name="T0" fmla="*/ 12 w 25"/>
                  <a:gd name="T1" fmla="*/ 0 h 26"/>
                  <a:gd name="T2" fmla="*/ 25 w 25"/>
                  <a:gd name="T3" fmla="*/ 13 h 26"/>
                  <a:gd name="T4" fmla="*/ 12 w 25"/>
                  <a:gd name="T5" fmla="*/ 26 h 26"/>
                  <a:gd name="T6" fmla="*/ 0 w 25"/>
                  <a:gd name="T7" fmla="*/ 13 h 26"/>
                  <a:gd name="T8" fmla="*/ 12 w 25"/>
                  <a:gd name="T9" fmla="*/ 0 h 26"/>
                  <a:gd name="T10" fmla="*/ 12 w 25"/>
                  <a:gd name="T11" fmla="*/ 23 h 26"/>
                  <a:gd name="T12" fmla="*/ 22 w 25"/>
                  <a:gd name="T13" fmla="*/ 13 h 26"/>
                  <a:gd name="T14" fmla="*/ 12 w 25"/>
                  <a:gd name="T15" fmla="*/ 3 h 26"/>
                  <a:gd name="T16" fmla="*/ 3 w 25"/>
                  <a:gd name="T17" fmla="*/ 13 h 26"/>
                  <a:gd name="T18" fmla="*/ 12 w 25"/>
                  <a:gd name="T19" fmla="*/ 23 h 26"/>
                  <a:gd name="T20" fmla="*/ 8 w 25"/>
                  <a:gd name="T21" fmla="*/ 6 h 26"/>
                  <a:gd name="T22" fmla="*/ 13 w 25"/>
                  <a:gd name="T23" fmla="*/ 6 h 26"/>
                  <a:gd name="T24" fmla="*/ 18 w 25"/>
                  <a:gd name="T25" fmla="*/ 10 h 26"/>
                  <a:gd name="T26" fmla="*/ 15 w 25"/>
                  <a:gd name="T27" fmla="*/ 14 h 26"/>
                  <a:gd name="T28" fmla="*/ 18 w 25"/>
                  <a:gd name="T29" fmla="*/ 20 h 26"/>
                  <a:gd name="T30" fmla="*/ 16 w 25"/>
                  <a:gd name="T31" fmla="*/ 20 h 26"/>
                  <a:gd name="T32" fmla="*/ 12 w 25"/>
                  <a:gd name="T33" fmla="*/ 14 h 26"/>
                  <a:gd name="T34" fmla="*/ 10 w 25"/>
                  <a:gd name="T35" fmla="*/ 14 h 26"/>
                  <a:gd name="T36" fmla="*/ 10 w 25"/>
                  <a:gd name="T37" fmla="*/ 20 h 26"/>
                  <a:gd name="T38" fmla="*/ 8 w 25"/>
                  <a:gd name="T39" fmla="*/ 20 h 26"/>
                  <a:gd name="T40" fmla="*/ 8 w 25"/>
                  <a:gd name="T41" fmla="*/ 6 h 26"/>
                  <a:gd name="T42" fmla="*/ 10 w 25"/>
                  <a:gd name="T43" fmla="*/ 12 h 26"/>
                  <a:gd name="T44" fmla="*/ 13 w 25"/>
                  <a:gd name="T45" fmla="*/ 12 h 26"/>
                  <a:gd name="T46" fmla="*/ 16 w 25"/>
                  <a:gd name="T47" fmla="*/ 10 h 26"/>
                  <a:gd name="T48" fmla="*/ 13 w 25"/>
                  <a:gd name="T49" fmla="*/ 8 h 26"/>
                  <a:gd name="T50" fmla="*/ 10 w 25"/>
                  <a:gd name="T51" fmla="*/ 8 h 26"/>
                  <a:gd name="T52" fmla="*/ 10 w 25"/>
                  <a:gd name="T53"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 h="26">
                    <a:moveTo>
                      <a:pt x="12" y="0"/>
                    </a:moveTo>
                    <a:cubicBezTo>
                      <a:pt x="19" y="0"/>
                      <a:pt x="25" y="5"/>
                      <a:pt x="25" y="13"/>
                    </a:cubicBezTo>
                    <a:cubicBezTo>
                      <a:pt x="25" y="20"/>
                      <a:pt x="19" y="26"/>
                      <a:pt x="12" y="26"/>
                    </a:cubicBezTo>
                    <a:cubicBezTo>
                      <a:pt x="6" y="26"/>
                      <a:pt x="0" y="20"/>
                      <a:pt x="0" y="13"/>
                    </a:cubicBezTo>
                    <a:cubicBezTo>
                      <a:pt x="0" y="5"/>
                      <a:pt x="6" y="0"/>
                      <a:pt x="12" y="0"/>
                    </a:cubicBezTo>
                    <a:moveTo>
                      <a:pt x="12" y="23"/>
                    </a:moveTo>
                    <a:cubicBezTo>
                      <a:pt x="18" y="23"/>
                      <a:pt x="22" y="19"/>
                      <a:pt x="22" y="13"/>
                    </a:cubicBezTo>
                    <a:cubicBezTo>
                      <a:pt x="22" y="7"/>
                      <a:pt x="18" y="3"/>
                      <a:pt x="12" y="3"/>
                    </a:cubicBezTo>
                    <a:cubicBezTo>
                      <a:pt x="7" y="3"/>
                      <a:pt x="3" y="7"/>
                      <a:pt x="3" y="13"/>
                    </a:cubicBezTo>
                    <a:cubicBezTo>
                      <a:pt x="3" y="19"/>
                      <a:pt x="7" y="23"/>
                      <a:pt x="12" y="23"/>
                    </a:cubicBezTo>
                    <a:moveTo>
                      <a:pt x="8" y="6"/>
                    </a:moveTo>
                    <a:cubicBezTo>
                      <a:pt x="13" y="6"/>
                      <a:pt x="13" y="6"/>
                      <a:pt x="13" y="6"/>
                    </a:cubicBezTo>
                    <a:cubicBezTo>
                      <a:pt x="16" y="6"/>
                      <a:pt x="18" y="7"/>
                      <a:pt x="18" y="10"/>
                    </a:cubicBezTo>
                    <a:cubicBezTo>
                      <a:pt x="18" y="13"/>
                      <a:pt x="17" y="14"/>
                      <a:pt x="15" y="14"/>
                    </a:cubicBezTo>
                    <a:cubicBezTo>
                      <a:pt x="18" y="20"/>
                      <a:pt x="18" y="20"/>
                      <a:pt x="18" y="20"/>
                    </a:cubicBezTo>
                    <a:cubicBezTo>
                      <a:pt x="16" y="20"/>
                      <a:pt x="16" y="20"/>
                      <a:pt x="16" y="20"/>
                    </a:cubicBezTo>
                    <a:cubicBezTo>
                      <a:pt x="12" y="14"/>
                      <a:pt x="12" y="14"/>
                      <a:pt x="12" y="14"/>
                    </a:cubicBezTo>
                    <a:cubicBezTo>
                      <a:pt x="10" y="14"/>
                      <a:pt x="10" y="14"/>
                      <a:pt x="10" y="14"/>
                    </a:cubicBezTo>
                    <a:cubicBezTo>
                      <a:pt x="10" y="20"/>
                      <a:pt x="10" y="20"/>
                      <a:pt x="10" y="20"/>
                    </a:cubicBezTo>
                    <a:cubicBezTo>
                      <a:pt x="8" y="20"/>
                      <a:pt x="8" y="20"/>
                      <a:pt x="8" y="20"/>
                    </a:cubicBezTo>
                    <a:lnTo>
                      <a:pt x="8" y="6"/>
                    </a:lnTo>
                    <a:close/>
                    <a:moveTo>
                      <a:pt x="10" y="12"/>
                    </a:moveTo>
                    <a:cubicBezTo>
                      <a:pt x="13" y="12"/>
                      <a:pt x="13" y="12"/>
                      <a:pt x="13" y="12"/>
                    </a:cubicBezTo>
                    <a:cubicBezTo>
                      <a:pt x="14" y="12"/>
                      <a:pt x="16" y="12"/>
                      <a:pt x="16" y="10"/>
                    </a:cubicBezTo>
                    <a:cubicBezTo>
                      <a:pt x="16" y="8"/>
                      <a:pt x="14" y="8"/>
                      <a:pt x="13" y="8"/>
                    </a:cubicBezTo>
                    <a:cubicBezTo>
                      <a:pt x="10" y="8"/>
                      <a:pt x="10" y="8"/>
                      <a:pt x="10" y="8"/>
                    </a:cubicBezTo>
                    <a:lnTo>
                      <a:pt x="10" y="12"/>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7" name="Rectangle 85"/>
              <p:cNvSpPr>
                <a:spLocks noChangeArrowheads="1"/>
              </p:cNvSpPr>
              <p:nvPr/>
            </p:nvSpPr>
            <p:spPr bwMode="gray">
              <a:xfrm>
                <a:off x="4470401" y="3727450"/>
                <a:ext cx="1631950" cy="15875"/>
              </a:xfrm>
              <a:prstGeom prst="rect">
                <a:avLst/>
              </a:prstGeom>
              <a:solidFill>
                <a:srgbClr val="1A14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8" name="Rectangle 86"/>
              <p:cNvSpPr>
                <a:spLocks noChangeArrowheads="1"/>
              </p:cNvSpPr>
              <p:nvPr/>
            </p:nvSpPr>
            <p:spPr bwMode="gray">
              <a:xfrm>
                <a:off x="6327776" y="3727450"/>
                <a:ext cx="2352675" cy="15875"/>
              </a:xfrm>
              <a:prstGeom prst="rect">
                <a:avLst/>
              </a:prstGeom>
              <a:solidFill>
                <a:srgbClr val="1A14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9" name="Rectangle 87"/>
              <p:cNvSpPr>
                <a:spLocks noChangeArrowheads="1"/>
              </p:cNvSpPr>
              <p:nvPr/>
            </p:nvSpPr>
            <p:spPr bwMode="gray">
              <a:xfrm>
                <a:off x="5410201" y="3886200"/>
                <a:ext cx="44450" cy="231775"/>
              </a:xfrm>
              <a:prstGeom prst="rect">
                <a:avLst/>
              </a:prstGeom>
              <a:solidFill>
                <a:srgbClr val="1A14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0" name="Freeform 88"/>
              <p:cNvSpPr>
                <a:spLocks/>
              </p:cNvSpPr>
              <p:nvPr/>
            </p:nvSpPr>
            <p:spPr bwMode="gray">
              <a:xfrm>
                <a:off x="5580063" y="3886200"/>
                <a:ext cx="171450" cy="231775"/>
              </a:xfrm>
              <a:custGeom>
                <a:avLst/>
                <a:gdLst>
                  <a:gd name="T0" fmla="*/ 0 w 108"/>
                  <a:gd name="T1" fmla="*/ 0 h 146"/>
                  <a:gd name="T2" fmla="*/ 23 w 108"/>
                  <a:gd name="T3" fmla="*/ 0 h 146"/>
                  <a:gd name="T4" fmla="*/ 85 w 108"/>
                  <a:gd name="T5" fmla="*/ 103 h 146"/>
                  <a:gd name="T6" fmla="*/ 85 w 108"/>
                  <a:gd name="T7" fmla="*/ 103 h 146"/>
                  <a:gd name="T8" fmla="*/ 85 w 108"/>
                  <a:gd name="T9" fmla="*/ 0 h 146"/>
                  <a:gd name="T10" fmla="*/ 108 w 108"/>
                  <a:gd name="T11" fmla="*/ 0 h 146"/>
                  <a:gd name="T12" fmla="*/ 108 w 108"/>
                  <a:gd name="T13" fmla="*/ 146 h 146"/>
                  <a:gd name="T14" fmla="*/ 85 w 108"/>
                  <a:gd name="T15" fmla="*/ 146 h 146"/>
                  <a:gd name="T16" fmla="*/ 26 w 108"/>
                  <a:gd name="T17" fmla="*/ 43 h 146"/>
                  <a:gd name="T18" fmla="*/ 23 w 108"/>
                  <a:gd name="T19" fmla="*/ 43 h 146"/>
                  <a:gd name="T20" fmla="*/ 23 w 108"/>
                  <a:gd name="T21" fmla="*/ 146 h 146"/>
                  <a:gd name="T22" fmla="*/ 0 w 108"/>
                  <a:gd name="T23" fmla="*/ 146 h 146"/>
                  <a:gd name="T24" fmla="*/ 0 w 108"/>
                  <a:gd name="T2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46">
                    <a:moveTo>
                      <a:pt x="0" y="0"/>
                    </a:moveTo>
                    <a:lnTo>
                      <a:pt x="23" y="0"/>
                    </a:lnTo>
                    <a:lnTo>
                      <a:pt x="85" y="103"/>
                    </a:lnTo>
                    <a:lnTo>
                      <a:pt x="85" y="103"/>
                    </a:lnTo>
                    <a:lnTo>
                      <a:pt x="85" y="0"/>
                    </a:lnTo>
                    <a:lnTo>
                      <a:pt x="108" y="0"/>
                    </a:lnTo>
                    <a:lnTo>
                      <a:pt x="108" y="146"/>
                    </a:lnTo>
                    <a:lnTo>
                      <a:pt x="85" y="146"/>
                    </a:lnTo>
                    <a:lnTo>
                      <a:pt x="26" y="43"/>
                    </a:lnTo>
                    <a:lnTo>
                      <a:pt x="23" y="43"/>
                    </a:lnTo>
                    <a:lnTo>
                      <a:pt x="23" y="146"/>
                    </a:lnTo>
                    <a:lnTo>
                      <a:pt x="0" y="146"/>
                    </a:lnTo>
                    <a:lnTo>
                      <a:pt x="0" y="0"/>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1" name="Freeform 89"/>
              <p:cNvSpPr>
                <a:spLocks/>
              </p:cNvSpPr>
              <p:nvPr/>
            </p:nvSpPr>
            <p:spPr bwMode="gray">
              <a:xfrm>
                <a:off x="5849938" y="3883025"/>
                <a:ext cx="198438" cy="238125"/>
              </a:xfrm>
              <a:custGeom>
                <a:avLst/>
                <a:gdLst>
                  <a:gd name="T0" fmla="*/ 10 w 53"/>
                  <a:gd name="T1" fmla="*/ 43 h 63"/>
                  <a:gd name="T2" fmla="*/ 28 w 53"/>
                  <a:gd name="T3" fmla="*/ 53 h 63"/>
                  <a:gd name="T4" fmla="*/ 41 w 53"/>
                  <a:gd name="T5" fmla="*/ 45 h 63"/>
                  <a:gd name="T6" fmla="*/ 28 w 53"/>
                  <a:gd name="T7" fmla="*/ 37 h 63"/>
                  <a:gd name="T8" fmla="*/ 22 w 53"/>
                  <a:gd name="T9" fmla="*/ 35 h 63"/>
                  <a:gd name="T10" fmla="*/ 3 w 53"/>
                  <a:gd name="T11" fmla="*/ 18 h 63"/>
                  <a:gd name="T12" fmla="*/ 27 w 53"/>
                  <a:gd name="T13" fmla="*/ 0 h 63"/>
                  <a:gd name="T14" fmla="*/ 52 w 53"/>
                  <a:gd name="T15" fmla="*/ 12 h 63"/>
                  <a:gd name="T16" fmla="*/ 43 w 53"/>
                  <a:gd name="T17" fmla="*/ 19 h 63"/>
                  <a:gd name="T18" fmla="*/ 27 w 53"/>
                  <a:gd name="T19" fmla="*/ 10 h 63"/>
                  <a:gd name="T20" fmla="*/ 15 w 53"/>
                  <a:gd name="T21" fmla="*/ 17 h 63"/>
                  <a:gd name="T22" fmla="*/ 28 w 53"/>
                  <a:gd name="T23" fmla="*/ 25 h 63"/>
                  <a:gd name="T24" fmla="*/ 35 w 53"/>
                  <a:gd name="T25" fmla="*/ 26 h 63"/>
                  <a:gd name="T26" fmla="*/ 53 w 53"/>
                  <a:gd name="T27" fmla="*/ 43 h 63"/>
                  <a:gd name="T28" fmla="*/ 26 w 53"/>
                  <a:gd name="T29" fmla="*/ 63 h 63"/>
                  <a:gd name="T30" fmla="*/ 0 w 53"/>
                  <a:gd name="T31" fmla="*/ 50 h 63"/>
                  <a:gd name="T32" fmla="*/ 10 w 53"/>
                  <a:gd name="T33" fmla="*/ 4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63">
                    <a:moveTo>
                      <a:pt x="10" y="43"/>
                    </a:moveTo>
                    <a:cubicBezTo>
                      <a:pt x="14" y="50"/>
                      <a:pt x="21" y="53"/>
                      <a:pt x="28" y="53"/>
                    </a:cubicBezTo>
                    <a:cubicBezTo>
                      <a:pt x="33" y="53"/>
                      <a:pt x="41" y="51"/>
                      <a:pt x="41" y="45"/>
                    </a:cubicBezTo>
                    <a:cubicBezTo>
                      <a:pt x="41" y="40"/>
                      <a:pt x="36" y="39"/>
                      <a:pt x="28" y="37"/>
                    </a:cubicBezTo>
                    <a:cubicBezTo>
                      <a:pt x="22" y="35"/>
                      <a:pt x="22" y="35"/>
                      <a:pt x="22" y="35"/>
                    </a:cubicBezTo>
                    <a:cubicBezTo>
                      <a:pt x="12" y="33"/>
                      <a:pt x="3" y="30"/>
                      <a:pt x="3" y="18"/>
                    </a:cubicBezTo>
                    <a:cubicBezTo>
                      <a:pt x="3" y="6"/>
                      <a:pt x="16" y="0"/>
                      <a:pt x="27" y="0"/>
                    </a:cubicBezTo>
                    <a:cubicBezTo>
                      <a:pt x="37" y="0"/>
                      <a:pt x="46" y="3"/>
                      <a:pt x="52" y="12"/>
                    </a:cubicBezTo>
                    <a:cubicBezTo>
                      <a:pt x="43" y="19"/>
                      <a:pt x="43" y="19"/>
                      <a:pt x="43" y="19"/>
                    </a:cubicBezTo>
                    <a:cubicBezTo>
                      <a:pt x="40" y="13"/>
                      <a:pt x="34" y="10"/>
                      <a:pt x="27" y="10"/>
                    </a:cubicBezTo>
                    <a:cubicBezTo>
                      <a:pt x="20" y="10"/>
                      <a:pt x="15" y="13"/>
                      <a:pt x="15" y="17"/>
                    </a:cubicBezTo>
                    <a:cubicBezTo>
                      <a:pt x="15" y="22"/>
                      <a:pt x="21" y="23"/>
                      <a:pt x="28" y="25"/>
                    </a:cubicBezTo>
                    <a:cubicBezTo>
                      <a:pt x="35" y="26"/>
                      <a:pt x="35" y="26"/>
                      <a:pt x="35" y="26"/>
                    </a:cubicBezTo>
                    <a:cubicBezTo>
                      <a:pt x="44" y="28"/>
                      <a:pt x="53" y="32"/>
                      <a:pt x="53" y="43"/>
                    </a:cubicBezTo>
                    <a:cubicBezTo>
                      <a:pt x="53" y="58"/>
                      <a:pt x="39" y="63"/>
                      <a:pt x="26" y="63"/>
                    </a:cubicBezTo>
                    <a:cubicBezTo>
                      <a:pt x="16" y="63"/>
                      <a:pt x="6" y="59"/>
                      <a:pt x="0" y="50"/>
                    </a:cubicBezTo>
                    <a:lnTo>
                      <a:pt x="10" y="43"/>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2" name="Freeform 90"/>
              <p:cNvSpPr>
                <a:spLocks/>
              </p:cNvSpPr>
              <p:nvPr/>
            </p:nvSpPr>
            <p:spPr bwMode="gray">
              <a:xfrm>
                <a:off x="6157913" y="3886200"/>
                <a:ext cx="184150" cy="234950"/>
              </a:xfrm>
              <a:custGeom>
                <a:avLst/>
                <a:gdLst>
                  <a:gd name="T0" fmla="*/ 49 w 49"/>
                  <a:gd name="T1" fmla="*/ 42 h 62"/>
                  <a:gd name="T2" fmla="*/ 24 w 49"/>
                  <a:gd name="T3" fmla="*/ 62 h 62"/>
                  <a:gd name="T4" fmla="*/ 0 w 49"/>
                  <a:gd name="T5" fmla="*/ 42 h 62"/>
                  <a:gd name="T6" fmla="*/ 0 w 49"/>
                  <a:gd name="T7" fmla="*/ 0 h 62"/>
                  <a:gd name="T8" fmla="*/ 11 w 49"/>
                  <a:gd name="T9" fmla="*/ 0 h 62"/>
                  <a:gd name="T10" fmla="*/ 11 w 49"/>
                  <a:gd name="T11" fmla="*/ 39 h 62"/>
                  <a:gd name="T12" fmla="*/ 24 w 49"/>
                  <a:gd name="T13" fmla="*/ 51 h 62"/>
                  <a:gd name="T14" fmla="*/ 37 w 49"/>
                  <a:gd name="T15" fmla="*/ 39 h 62"/>
                  <a:gd name="T16" fmla="*/ 37 w 49"/>
                  <a:gd name="T17" fmla="*/ 0 h 62"/>
                  <a:gd name="T18" fmla="*/ 49 w 49"/>
                  <a:gd name="T19" fmla="*/ 0 h 62"/>
                  <a:gd name="T20" fmla="*/ 49 w 49"/>
                  <a:gd name="T21" fmla="*/ 4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62">
                    <a:moveTo>
                      <a:pt x="49" y="42"/>
                    </a:moveTo>
                    <a:cubicBezTo>
                      <a:pt x="49" y="54"/>
                      <a:pt x="39" y="62"/>
                      <a:pt x="24" y="62"/>
                    </a:cubicBezTo>
                    <a:cubicBezTo>
                      <a:pt x="10" y="62"/>
                      <a:pt x="0" y="54"/>
                      <a:pt x="0" y="42"/>
                    </a:cubicBezTo>
                    <a:cubicBezTo>
                      <a:pt x="0" y="0"/>
                      <a:pt x="0" y="0"/>
                      <a:pt x="0" y="0"/>
                    </a:cubicBezTo>
                    <a:cubicBezTo>
                      <a:pt x="11" y="0"/>
                      <a:pt x="11" y="0"/>
                      <a:pt x="11" y="0"/>
                    </a:cubicBezTo>
                    <a:cubicBezTo>
                      <a:pt x="11" y="39"/>
                      <a:pt x="11" y="39"/>
                      <a:pt x="11" y="39"/>
                    </a:cubicBezTo>
                    <a:cubicBezTo>
                      <a:pt x="11" y="46"/>
                      <a:pt x="14" y="51"/>
                      <a:pt x="24" y="51"/>
                    </a:cubicBezTo>
                    <a:cubicBezTo>
                      <a:pt x="34" y="51"/>
                      <a:pt x="37" y="46"/>
                      <a:pt x="37" y="39"/>
                    </a:cubicBezTo>
                    <a:cubicBezTo>
                      <a:pt x="37" y="0"/>
                      <a:pt x="37" y="0"/>
                      <a:pt x="37" y="0"/>
                    </a:cubicBezTo>
                    <a:cubicBezTo>
                      <a:pt x="49" y="0"/>
                      <a:pt x="49" y="0"/>
                      <a:pt x="49" y="0"/>
                    </a:cubicBezTo>
                    <a:lnTo>
                      <a:pt x="49" y="42"/>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3" name="Freeform 91"/>
              <p:cNvSpPr>
                <a:spLocks noEditPoints="1"/>
              </p:cNvSpPr>
              <p:nvPr/>
            </p:nvSpPr>
            <p:spPr bwMode="gray">
              <a:xfrm>
                <a:off x="6462713" y="3886200"/>
                <a:ext cx="176213" cy="231775"/>
              </a:xfrm>
              <a:custGeom>
                <a:avLst/>
                <a:gdLst>
                  <a:gd name="T0" fmla="*/ 0 w 47"/>
                  <a:gd name="T1" fmla="*/ 0 h 61"/>
                  <a:gd name="T2" fmla="*/ 25 w 47"/>
                  <a:gd name="T3" fmla="*/ 0 h 61"/>
                  <a:gd name="T4" fmla="*/ 46 w 47"/>
                  <a:gd name="T5" fmla="*/ 18 h 61"/>
                  <a:gd name="T6" fmla="*/ 34 w 47"/>
                  <a:gd name="T7" fmla="*/ 36 h 61"/>
                  <a:gd name="T8" fmla="*/ 47 w 47"/>
                  <a:gd name="T9" fmla="*/ 61 h 61"/>
                  <a:gd name="T10" fmla="*/ 34 w 47"/>
                  <a:gd name="T11" fmla="*/ 61 h 61"/>
                  <a:gd name="T12" fmla="*/ 22 w 47"/>
                  <a:gd name="T13" fmla="*/ 38 h 61"/>
                  <a:gd name="T14" fmla="*/ 11 w 47"/>
                  <a:gd name="T15" fmla="*/ 38 h 61"/>
                  <a:gd name="T16" fmla="*/ 11 w 47"/>
                  <a:gd name="T17" fmla="*/ 61 h 61"/>
                  <a:gd name="T18" fmla="*/ 0 w 47"/>
                  <a:gd name="T19" fmla="*/ 61 h 61"/>
                  <a:gd name="T20" fmla="*/ 0 w 47"/>
                  <a:gd name="T21" fmla="*/ 0 h 61"/>
                  <a:gd name="T22" fmla="*/ 11 w 47"/>
                  <a:gd name="T23" fmla="*/ 28 h 61"/>
                  <a:gd name="T24" fmla="*/ 24 w 47"/>
                  <a:gd name="T25" fmla="*/ 28 h 61"/>
                  <a:gd name="T26" fmla="*/ 34 w 47"/>
                  <a:gd name="T27" fmla="*/ 19 h 61"/>
                  <a:gd name="T28" fmla="*/ 22 w 47"/>
                  <a:gd name="T29" fmla="*/ 10 h 61"/>
                  <a:gd name="T30" fmla="*/ 11 w 47"/>
                  <a:gd name="T31" fmla="*/ 10 h 61"/>
                  <a:gd name="T32" fmla="*/ 11 w 47"/>
                  <a:gd name="T33" fmla="*/ 2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61">
                    <a:moveTo>
                      <a:pt x="0" y="0"/>
                    </a:moveTo>
                    <a:cubicBezTo>
                      <a:pt x="25" y="0"/>
                      <a:pt x="25" y="0"/>
                      <a:pt x="25" y="0"/>
                    </a:cubicBezTo>
                    <a:cubicBezTo>
                      <a:pt x="38" y="0"/>
                      <a:pt x="46" y="8"/>
                      <a:pt x="46" y="18"/>
                    </a:cubicBezTo>
                    <a:cubicBezTo>
                      <a:pt x="46" y="32"/>
                      <a:pt x="37" y="35"/>
                      <a:pt x="34" y="36"/>
                    </a:cubicBezTo>
                    <a:cubicBezTo>
                      <a:pt x="47" y="61"/>
                      <a:pt x="47" y="61"/>
                      <a:pt x="47" y="61"/>
                    </a:cubicBezTo>
                    <a:cubicBezTo>
                      <a:pt x="34" y="61"/>
                      <a:pt x="34" y="61"/>
                      <a:pt x="34" y="61"/>
                    </a:cubicBezTo>
                    <a:cubicBezTo>
                      <a:pt x="22" y="38"/>
                      <a:pt x="22" y="38"/>
                      <a:pt x="22" y="38"/>
                    </a:cubicBezTo>
                    <a:cubicBezTo>
                      <a:pt x="11" y="38"/>
                      <a:pt x="11" y="38"/>
                      <a:pt x="11" y="38"/>
                    </a:cubicBezTo>
                    <a:cubicBezTo>
                      <a:pt x="11" y="61"/>
                      <a:pt x="11" y="61"/>
                      <a:pt x="11" y="61"/>
                    </a:cubicBezTo>
                    <a:cubicBezTo>
                      <a:pt x="0" y="61"/>
                      <a:pt x="0" y="61"/>
                      <a:pt x="0" y="61"/>
                    </a:cubicBezTo>
                    <a:lnTo>
                      <a:pt x="0" y="0"/>
                    </a:lnTo>
                    <a:close/>
                    <a:moveTo>
                      <a:pt x="11" y="28"/>
                    </a:moveTo>
                    <a:cubicBezTo>
                      <a:pt x="24" y="28"/>
                      <a:pt x="24" y="28"/>
                      <a:pt x="24" y="28"/>
                    </a:cubicBezTo>
                    <a:cubicBezTo>
                      <a:pt x="30" y="28"/>
                      <a:pt x="34" y="25"/>
                      <a:pt x="34" y="19"/>
                    </a:cubicBezTo>
                    <a:cubicBezTo>
                      <a:pt x="34" y="14"/>
                      <a:pt x="30" y="10"/>
                      <a:pt x="22" y="10"/>
                    </a:cubicBezTo>
                    <a:cubicBezTo>
                      <a:pt x="11" y="10"/>
                      <a:pt x="11" y="10"/>
                      <a:pt x="11" y="10"/>
                    </a:cubicBezTo>
                    <a:lnTo>
                      <a:pt x="11" y="28"/>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4" name="Freeform 92"/>
              <p:cNvSpPr>
                <a:spLocks noEditPoints="1"/>
              </p:cNvSpPr>
              <p:nvPr/>
            </p:nvSpPr>
            <p:spPr bwMode="gray">
              <a:xfrm>
                <a:off x="6721476" y="3886200"/>
                <a:ext cx="203200" cy="231775"/>
              </a:xfrm>
              <a:custGeom>
                <a:avLst/>
                <a:gdLst>
                  <a:gd name="T0" fmla="*/ 50 w 128"/>
                  <a:gd name="T1" fmla="*/ 0 h 146"/>
                  <a:gd name="T2" fmla="*/ 81 w 128"/>
                  <a:gd name="T3" fmla="*/ 0 h 146"/>
                  <a:gd name="T4" fmla="*/ 128 w 128"/>
                  <a:gd name="T5" fmla="*/ 146 h 146"/>
                  <a:gd name="T6" fmla="*/ 100 w 128"/>
                  <a:gd name="T7" fmla="*/ 146 h 146"/>
                  <a:gd name="T8" fmla="*/ 93 w 128"/>
                  <a:gd name="T9" fmla="*/ 117 h 146"/>
                  <a:gd name="T10" fmla="*/ 38 w 128"/>
                  <a:gd name="T11" fmla="*/ 117 h 146"/>
                  <a:gd name="T12" fmla="*/ 29 w 128"/>
                  <a:gd name="T13" fmla="*/ 146 h 146"/>
                  <a:gd name="T14" fmla="*/ 0 w 128"/>
                  <a:gd name="T15" fmla="*/ 146 h 146"/>
                  <a:gd name="T16" fmla="*/ 50 w 128"/>
                  <a:gd name="T17" fmla="*/ 0 h 146"/>
                  <a:gd name="T18" fmla="*/ 64 w 128"/>
                  <a:gd name="T19" fmla="*/ 26 h 146"/>
                  <a:gd name="T20" fmla="*/ 64 w 128"/>
                  <a:gd name="T21" fmla="*/ 26 h 146"/>
                  <a:gd name="T22" fmla="*/ 45 w 128"/>
                  <a:gd name="T23" fmla="*/ 93 h 146"/>
                  <a:gd name="T24" fmla="*/ 85 w 128"/>
                  <a:gd name="T25" fmla="*/ 93 h 146"/>
                  <a:gd name="T26" fmla="*/ 64 w 128"/>
                  <a:gd name="T27" fmla="*/ 2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46">
                    <a:moveTo>
                      <a:pt x="50" y="0"/>
                    </a:moveTo>
                    <a:lnTo>
                      <a:pt x="81" y="0"/>
                    </a:lnTo>
                    <a:lnTo>
                      <a:pt x="128" y="146"/>
                    </a:lnTo>
                    <a:lnTo>
                      <a:pt x="100" y="146"/>
                    </a:lnTo>
                    <a:lnTo>
                      <a:pt x="93" y="117"/>
                    </a:lnTo>
                    <a:lnTo>
                      <a:pt x="38" y="117"/>
                    </a:lnTo>
                    <a:lnTo>
                      <a:pt x="29" y="146"/>
                    </a:lnTo>
                    <a:lnTo>
                      <a:pt x="0" y="146"/>
                    </a:lnTo>
                    <a:lnTo>
                      <a:pt x="50" y="0"/>
                    </a:lnTo>
                    <a:close/>
                    <a:moveTo>
                      <a:pt x="64" y="26"/>
                    </a:moveTo>
                    <a:lnTo>
                      <a:pt x="64" y="26"/>
                    </a:lnTo>
                    <a:lnTo>
                      <a:pt x="45" y="93"/>
                    </a:lnTo>
                    <a:lnTo>
                      <a:pt x="85" y="93"/>
                    </a:lnTo>
                    <a:lnTo>
                      <a:pt x="64" y="26"/>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5" name="Freeform 93"/>
              <p:cNvSpPr>
                <a:spLocks/>
              </p:cNvSpPr>
              <p:nvPr/>
            </p:nvSpPr>
            <p:spPr bwMode="gray">
              <a:xfrm>
                <a:off x="7023101" y="3886200"/>
                <a:ext cx="171450" cy="231775"/>
              </a:xfrm>
              <a:custGeom>
                <a:avLst/>
                <a:gdLst>
                  <a:gd name="T0" fmla="*/ 0 w 108"/>
                  <a:gd name="T1" fmla="*/ 0 h 146"/>
                  <a:gd name="T2" fmla="*/ 23 w 108"/>
                  <a:gd name="T3" fmla="*/ 0 h 146"/>
                  <a:gd name="T4" fmla="*/ 82 w 108"/>
                  <a:gd name="T5" fmla="*/ 103 h 146"/>
                  <a:gd name="T6" fmla="*/ 85 w 108"/>
                  <a:gd name="T7" fmla="*/ 103 h 146"/>
                  <a:gd name="T8" fmla="*/ 85 w 108"/>
                  <a:gd name="T9" fmla="*/ 0 h 146"/>
                  <a:gd name="T10" fmla="*/ 108 w 108"/>
                  <a:gd name="T11" fmla="*/ 0 h 146"/>
                  <a:gd name="T12" fmla="*/ 108 w 108"/>
                  <a:gd name="T13" fmla="*/ 146 h 146"/>
                  <a:gd name="T14" fmla="*/ 82 w 108"/>
                  <a:gd name="T15" fmla="*/ 146 h 146"/>
                  <a:gd name="T16" fmla="*/ 23 w 108"/>
                  <a:gd name="T17" fmla="*/ 43 h 146"/>
                  <a:gd name="T18" fmla="*/ 23 w 108"/>
                  <a:gd name="T19" fmla="*/ 43 h 146"/>
                  <a:gd name="T20" fmla="*/ 23 w 108"/>
                  <a:gd name="T21" fmla="*/ 146 h 146"/>
                  <a:gd name="T22" fmla="*/ 0 w 108"/>
                  <a:gd name="T23" fmla="*/ 146 h 146"/>
                  <a:gd name="T24" fmla="*/ 0 w 108"/>
                  <a:gd name="T2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46">
                    <a:moveTo>
                      <a:pt x="0" y="0"/>
                    </a:moveTo>
                    <a:lnTo>
                      <a:pt x="23" y="0"/>
                    </a:lnTo>
                    <a:lnTo>
                      <a:pt x="82" y="103"/>
                    </a:lnTo>
                    <a:lnTo>
                      <a:pt x="85" y="103"/>
                    </a:lnTo>
                    <a:lnTo>
                      <a:pt x="85" y="0"/>
                    </a:lnTo>
                    <a:lnTo>
                      <a:pt x="108" y="0"/>
                    </a:lnTo>
                    <a:lnTo>
                      <a:pt x="108" y="146"/>
                    </a:lnTo>
                    <a:lnTo>
                      <a:pt x="82" y="146"/>
                    </a:lnTo>
                    <a:lnTo>
                      <a:pt x="23" y="43"/>
                    </a:lnTo>
                    <a:lnTo>
                      <a:pt x="23" y="43"/>
                    </a:lnTo>
                    <a:lnTo>
                      <a:pt x="23" y="146"/>
                    </a:lnTo>
                    <a:lnTo>
                      <a:pt x="0" y="146"/>
                    </a:lnTo>
                    <a:lnTo>
                      <a:pt x="0" y="0"/>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6" name="Freeform 94"/>
              <p:cNvSpPr>
                <a:spLocks/>
              </p:cNvSpPr>
              <p:nvPr/>
            </p:nvSpPr>
            <p:spPr bwMode="gray">
              <a:xfrm>
                <a:off x="7304088" y="3883025"/>
                <a:ext cx="203200" cy="238125"/>
              </a:xfrm>
              <a:custGeom>
                <a:avLst/>
                <a:gdLst>
                  <a:gd name="T0" fmla="*/ 42 w 54"/>
                  <a:gd name="T1" fmla="*/ 21 h 63"/>
                  <a:gd name="T2" fmla="*/ 29 w 54"/>
                  <a:gd name="T3" fmla="*/ 10 h 63"/>
                  <a:gd name="T4" fmla="*/ 12 w 54"/>
                  <a:gd name="T5" fmla="*/ 31 h 63"/>
                  <a:gd name="T6" fmla="*/ 29 w 54"/>
                  <a:gd name="T7" fmla="*/ 53 h 63"/>
                  <a:gd name="T8" fmla="*/ 43 w 54"/>
                  <a:gd name="T9" fmla="*/ 40 h 63"/>
                  <a:gd name="T10" fmla="*/ 54 w 54"/>
                  <a:gd name="T11" fmla="*/ 45 h 63"/>
                  <a:gd name="T12" fmla="*/ 29 w 54"/>
                  <a:gd name="T13" fmla="*/ 63 h 63"/>
                  <a:gd name="T14" fmla="*/ 0 w 54"/>
                  <a:gd name="T15" fmla="*/ 31 h 63"/>
                  <a:gd name="T16" fmla="*/ 29 w 54"/>
                  <a:gd name="T17" fmla="*/ 0 h 63"/>
                  <a:gd name="T18" fmla="*/ 53 w 54"/>
                  <a:gd name="T19" fmla="*/ 19 h 63"/>
                  <a:gd name="T20" fmla="*/ 42 w 54"/>
                  <a:gd name="T21" fmla="*/ 2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63">
                    <a:moveTo>
                      <a:pt x="42" y="21"/>
                    </a:moveTo>
                    <a:cubicBezTo>
                      <a:pt x="41" y="15"/>
                      <a:pt x="36" y="10"/>
                      <a:pt x="29" y="10"/>
                    </a:cubicBezTo>
                    <a:cubicBezTo>
                      <a:pt x="17" y="10"/>
                      <a:pt x="12" y="21"/>
                      <a:pt x="12" y="31"/>
                    </a:cubicBezTo>
                    <a:cubicBezTo>
                      <a:pt x="12" y="42"/>
                      <a:pt x="17" y="53"/>
                      <a:pt x="29" y="53"/>
                    </a:cubicBezTo>
                    <a:cubicBezTo>
                      <a:pt x="37" y="53"/>
                      <a:pt x="41" y="47"/>
                      <a:pt x="43" y="40"/>
                    </a:cubicBezTo>
                    <a:cubicBezTo>
                      <a:pt x="54" y="45"/>
                      <a:pt x="54" y="45"/>
                      <a:pt x="54" y="45"/>
                    </a:cubicBezTo>
                    <a:cubicBezTo>
                      <a:pt x="49" y="57"/>
                      <a:pt x="41" y="63"/>
                      <a:pt x="29" y="63"/>
                    </a:cubicBezTo>
                    <a:cubicBezTo>
                      <a:pt x="9" y="63"/>
                      <a:pt x="0" y="48"/>
                      <a:pt x="0" y="31"/>
                    </a:cubicBezTo>
                    <a:cubicBezTo>
                      <a:pt x="0" y="14"/>
                      <a:pt x="11" y="0"/>
                      <a:pt x="29" y="0"/>
                    </a:cubicBezTo>
                    <a:cubicBezTo>
                      <a:pt x="41" y="0"/>
                      <a:pt x="50" y="6"/>
                      <a:pt x="53" y="19"/>
                    </a:cubicBezTo>
                    <a:lnTo>
                      <a:pt x="42" y="21"/>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7" name="Freeform 95"/>
              <p:cNvSpPr>
                <a:spLocks/>
              </p:cNvSpPr>
              <p:nvPr/>
            </p:nvSpPr>
            <p:spPr bwMode="gray">
              <a:xfrm>
                <a:off x="7597776" y="3886200"/>
                <a:ext cx="168275" cy="231775"/>
              </a:xfrm>
              <a:custGeom>
                <a:avLst/>
                <a:gdLst>
                  <a:gd name="T0" fmla="*/ 0 w 106"/>
                  <a:gd name="T1" fmla="*/ 0 h 146"/>
                  <a:gd name="T2" fmla="*/ 102 w 106"/>
                  <a:gd name="T3" fmla="*/ 0 h 146"/>
                  <a:gd name="T4" fmla="*/ 102 w 106"/>
                  <a:gd name="T5" fmla="*/ 26 h 146"/>
                  <a:gd name="T6" fmla="*/ 28 w 106"/>
                  <a:gd name="T7" fmla="*/ 26 h 146"/>
                  <a:gd name="T8" fmla="*/ 28 w 106"/>
                  <a:gd name="T9" fmla="*/ 57 h 146"/>
                  <a:gd name="T10" fmla="*/ 95 w 106"/>
                  <a:gd name="T11" fmla="*/ 57 h 146"/>
                  <a:gd name="T12" fmla="*/ 95 w 106"/>
                  <a:gd name="T13" fmla="*/ 81 h 146"/>
                  <a:gd name="T14" fmla="*/ 28 w 106"/>
                  <a:gd name="T15" fmla="*/ 81 h 146"/>
                  <a:gd name="T16" fmla="*/ 28 w 106"/>
                  <a:gd name="T17" fmla="*/ 119 h 146"/>
                  <a:gd name="T18" fmla="*/ 106 w 106"/>
                  <a:gd name="T19" fmla="*/ 119 h 146"/>
                  <a:gd name="T20" fmla="*/ 106 w 106"/>
                  <a:gd name="T21" fmla="*/ 146 h 146"/>
                  <a:gd name="T22" fmla="*/ 0 w 106"/>
                  <a:gd name="T23" fmla="*/ 146 h 146"/>
                  <a:gd name="T24" fmla="*/ 0 w 106"/>
                  <a:gd name="T2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46">
                    <a:moveTo>
                      <a:pt x="0" y="0"/>
                    </a:moveTo>
                    <a:lnTo>
                      <a:pt x="102" y="0"/>
                    </a:lnTo>
                    <a:lnTo>
                      <a:pt x="102" y="26"/>
                    </a:lnTo>
                    <a:lnTo>
                      <a:pt x="28" y="26"/>
                    </a:lnTo>
                    <a:lnTo>
                      <a:pt x="28" y="57"/>
                    </a:lnTo>
                    <a:lnTo>
                      <a:pt x="95" y="57"/>
                    </a:lnTo>
                    <a:lnTo>
                      <a:pt x="95" y="81"/>
                    </a:lnTo>
                    <a:lnTo>
                      <a:pt x="28" y="81"/>
                    </a:lnTo>
                    <a:lnTo>
                      <a:pt x="28" y="119"/>
                    </a:lnTo>
                    <a:lnTo>
                      <a:pt x="106" y="119"/>
                    </a:lnTo>
                    <a:lnTo>
                      <a:pt x="106" y="146"/>
                    </a:lnTo>
                    <a:lnTo>
                      <a:pt x="0" y="146"/>
                    </a:lnTo>
                    <a:lnTo>
                      <a:pt x="0" y="0"/>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grpSp>
      </p:grpSp>
      <p:pic>
        <p:nvPicPr>
          <p:cNvPr id="9" name="Picture 8">
            <a:extLst>
              <a:ext uri="{FF2B5EF4-FFF2-40B4-BE49-F238E27FC236}">
                <a16:creationId xmlns:a16="http://schemas.microsoft.com/office/drawing/2014/main" id="{1DB9467F-7546-0348-AECE-B561F7D4D23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9467" y="5255987"/>
            <a:ext cx="5245692" cy="386470"/>
          </a:xfrm>
          <a:prstGeom prst="rect">
            <a:avLst/>
          </a:prstGeom>
        </p:spPr>
      </p:pic>
    </p:spTree>
    <p:extLst>
      <p:ext uri="{BB962C8B-B14F-4D97-AF65-F5344CB8AC3E}">
        <p14:creationId xmlns:p14="http://schemas.microsoft.com/office/powerpoint/2010/main" val="3526204177"/>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CB16-91F9-4682-BCA6-1268F1CF245C}"/>
              </a:ext>
            </a:extLst>
          </p:cNvPr>
          <p:cNvSpPr>
            <a:spLocks noGrp="1"/>
          </p:cNvSpPr>
          <p:nvPr>
            <p:ph type="title"/>
          </p:nvPr>
        </p:nvSpPr>
        <p:spPr>
          <a:xfrm>
            <a:off x="240632" y="376518"/>
            <a:ext cx="11730789" cy="5681734"/>
          </a:xfrm>
        </p:spPr>
        <p:txBody>
          <a:bodyPr>
            <a:normAutofit/>
          </a:bodyPr>
          <a:lstStyle>
            <a:lvl1pPr>
              <a:defRPr sz="4050">
                <a:solidFill>
                  <a:srgbClr val="1A1446"/>
                </a:solidFill>
              </a:defRPr>
            </a:lvl1pPr>
          </a:lstStyle>
          <a:p>
            <a:r>
              <a:rPr lang="en-US"/>
              <a:t>Click to edit Master title style</a:t>
            </a:r>
          </a:p>
        </p:txBody>
      </p:sp>
      <p:grpSp>
        <p:nvGrpSpPr>
          <p:cNvPr id="10" name="Group 9">
            <a:extLst>
              <a:ext uri="{FF2B5EF4-FFF2-40B4-BE49-F238E27FC236}">
                <a16:creationId xmlns:a16="http://schemas.microsoft.com/office/drawing/2014/main" id="{BED7689C-0806-49CA-ADB1-91D43C05DE55}"/>
              </a:ext>
            </a:extLst>
          </p:cNvPr>
          <p:cNvGrpSpPr/>
          <p:nvPr userDrawn="1"/>
        </p:nvGrpSpPr>
        <p:grpSpPr>
          <a:xfrm>
            <a:off x="11595616" y="6272489"/>
            <a:ext cx="461773" cy="469521"/>
            <a:chOff x="11613545" y="6272479"/>
            <a:chExt cx="461773" cy="469521"/>
          </a:xfrm>
        </p:grpSpPr>
        <p:pic>
          <p:nvPicPr>
            <p:cNvPr id="11" name="Picture 10">
              <a:extLst>
                <a:ext uri="{FF2B5EF4-FFF2-40B4-BE49-F238E27FC236}">
                  <a16:creationId xmlns:a16="http://schemas.microsoft.com/office/drawing/2014/main" id="{AB9B4402-A46E-4B4E-9887-41395598983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13545" y="6272479"/>
              <a:ext cx="461773" cy="469521"/>
            </a:xfrm>
            <a:prstGeom prst="rect">
              <a:avLst/>
            </a:prstGeom>
          </p:spPr>
        </p:pic>
        <p:pic>
          <p:nvPicPr>
            <p:cNvPr id="12" name="Picture 11">
              <a:extLst>
                <a:ext uri="{FF2B5EF4-FFF2-40B4-BE49-F238E27FC236}">
                  <a16:creationId xmlns:a16="http://schemas.microsoft.com/office/drawing/2014/main" id="{F3B57896-F51A-4869-B2DF-EEEC67F1B29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718819" y="6325130"/>
              <a:ext cx="277918" cy="363309"/>
            </a:xfrm>
            <a:prstGeom prst="rect">
              <a:avLst/>
            </a:prstGeom>
          </p:spPr>
        </p:pic>
      </p:grpSp>
    </p:spTree>
    <p:extLst>
      <p:ext uri="{BB962C8B-B14F-4D97-AF65-F5344CB8AC3E}">
        <p14:creationId xmlns:p14="http://schemas.microsoft.com/office/powerpoint/2010/main" val="16586872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65954BA5-570B-4BB5-B3E7-33BEEF6B99BC}"/>
              </a:ext>
            </a:extLst>
          </p:cNvPr>
          <p:cNvSpPr>
            <a:spLocks noGrp="1"/>
          </p:cNvSpPr>
          <p:nvPr>
            <p:ph type="sldNum" sz="quarter" idx="10"/>
          </p:nvPr>
        </p:nvSpPr>
        <p:spPr/>
        <p:txBody>
          <a:bodyPr/>
          <a:lstStyle/>
          <a:p>
            <a:pPr algn="r"/>
            <a:fld id="{8FB4CE90-470A-43E3-A052-3E8AD880B4A5}" type="slidenum">
              <a:rPr lang="en-US" smtClean="0"/>
              <a:pPr algn="r"/>
              <a:t>‹#›</a:t>
            </a:fld>
            <a:endParaRPr lang="en-US"/>
          </a:p>
        </p:txBody>
      </p:sp>
      <p:sp>
        <p:nvSpPr>
          <p:cNvPr id="7" name="Footer Placeholder 6">
            <a:extLst>
              <a:ext uri="{FF2B5EF4-FFF2-40B4-BE49-F238E27FC236}">
                <a16:creationId xmlns:a16="http://schemas.microsoft.com/office/drawing/2014/main" id="{34F9F236-E5F1-497B-9D2D-66F8717F5BB0}"/>
              </a:ext>
            </a:extLst>
          </p:cNvPr>
          <p:cNvSpPr>
            <a:spLocks noGrp="1"/>
          </p:cNvSpPr>
          <p:nvPr>
            <p:ph type="ftr" sz="quarter" idx="11"/>
          </p:nvPr>
        </p:nvSpPr>
        <p:spPr/>
        <p:txBody>
          <a:bodyPr/>
          <a:lstStyle/>
          <a:p>
            <a:pPr>
              <a:lnSpc>
                <a:spcPct val="90000"/>
              </a:lnSpc>
              <a:spcBef>
                <a:spcPts val="750"/>
              </a:spcBef>
            </a:pPr>
            <a:r>
              <a:rPr lang="en-US"/>
              <a:t>Proprietary Trade Secret – Competitively Sensitive Information</a:t>
            </a:r>
          </a:p>
        </p:txBody>
      </p:sp>
      <p:sp>
        <p:nvSpPr>
          <p:cNvPr id="9" name="Content Placeholder 8">
            <a:extLst>
              <a:ext uri="{FF2B5EF4-FFF2-40B4-BE49-F238E27FC236}">
                <a16:creationId xmlns:a16="http://schemas.microsoft.com/office/drawing/2014/main" id="{B199C20A-51FB-47CF-8539-89D6150A17E1}"/>
              </a:ext>
            </a:extLst>
          </p:cNvPr>
          <p:cNvSpPr>
            <a:spLocks noGrp="1"/>
          </p:cNvSpPr>
          <p:nvPr>
            <p:ph sz="quarter" idx="12"/>
          </p:nvPr>
        </p:nvSpPr>
        <p:spPr>
          <a:xfrm>
            <a:off x="241300" y="1443041"/>
            <a:ext cx="11734800" cy="47067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9FF7C9FB-7EC2-CB4C-AC78-A7A88437501B}"/>
              </a:ext>
            </a:extLst>
          </p:cNvPr>
          <p:cNvSpPr/>
          <p:nvPr userDrawn="1"/>
        </p:nvSpPr>
        <p:spPr>
          <a:xfrm>
            <a:off x="6" y="5760048"/>
            <a:ext cx="12192001" cy="10979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500">
              <a:solidFill>
                <a:schemeClr val="tx2"/>
              </a:solidFill>
            </a:endParaRPr>
          </a:p>
        </p:txBody>
      </p:sp>
      <p:sp>
        <p:nvSpPr>
          <p:cNvPr id="11" name="Rectangle 10">
            <a:extLst>
              <a:ext uri="{FF2B5EF4-FFF2-40B4-BE49-F238E27FC236}">
                <a16:creationId xmlns:a16="http://schemas.microsoft.com/office/drawing/2014/main" id="{2FCE5D06-8AE1-F846-8184-EFB29F23CD96}"/>
              </a:ext>
            </a:extLst>
          </p:cNvPr>
          <p:cNvSpPr/>
          <p:nvPr userDrawn="1"/>
        </p:nvSpPr>
        <p:spPr>
          <a:xfrm>
            <a:off x="7" y="5760048"/>
            <a:ext cx="9685375" cy="1097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a:solidFill>
                <a:schemeClr val="tx2"/>
              </a:solidFill>
            </a:endParaRPr>
          </a:p>
        </p:txBody>
      </p:sp>
      <p:grpSp>
        <p:nvGrpSpPr>
          <p:cNvPr id="13" name="Group 12">
            <a:extLst>
              <a:ext uri="{FF2B5EF4-FFF2-40B4-BE49-F238E27FC236}">
                <a16:creationId xmlns:a16="http://schemas.microsoft.com/office/drawing/2014/main" id="{EEBF8920-FE03-EE49-819C-047F10418D8E}"/>
              </a:ext>
            </a:extLst>
          </p:cNvPr>
          <p:cNvGrpSpPr/>
          <p:nvPr userDrawn="1"/>
        </p:nvGrpSpPr>
        <p:grpSpPr>
          <a:xfrm>
            <a:off x="9458991" y="5760048"/>
            <a:ext cx="2733015" cy="1097952"/>
            <a:chOff x="-14395" y="5760048"/>
            <a:chExt cx="2733015" cy="1097952"/>
          </a:xfrm>
        </p:grpSpPr>
        <p:pic>
          <p:nvPicPr>
            <p:cNvPr id="14" name="Picture 13">
              <a:extLst>
                <a:ext uri="{FF2B5EF4-FFF2-40B4-BE49-F238E27FC236}">
                  <a16:creationId xmlns:a16="http://schemas.microsoft.com/office/drawing/2014/main" id="{D290BF75-07FC-1B4A-B9E8-920007AA9FA5}"/>
                </a:ext>
              </a:extLst>
            </p:cNvPr>
            <p:cNvPicPr>
              <a:picLocks noChangeAspect="1"/>
            </p:cNvPicPr>
            <p:nvPr userDrawn="1"/>
          </p:nvPicPr>
          <p:blipFill>
            <a:blip r:embed="rId2"/>
            <a:stretch>
              <a:fillRect/>
            </a:stretch>
          </p:blipFill>
          <p:spPr>
            <a:xfrm>
              <a:off x="-14395" y="5760048"/>
              <a:ext cx="2733015" cy="1097952"/>
            </a:xfrm>
            <a:prstGeom prst="rect">
              <a:avLst/>
            </a:prstGeom>
          </p:spPr>
        </p:pic>
        <p:grpSp>
          <p:nvGrpSpPr>
            <p:cNvPr id="15" name="Group 14">
              <a:extLst>
                <a:ext uri="{FF2B5EF4-FFF2-40B4-BE49-F238E27FC236}">
                  <a16:creationId xmlns:a16="http://schemas.microsoft.com/office/drawing/2014/main" id="{50A699BD-9212-864F-90B9-3FC1EF5B287F}"/>
                </a:ext>
              </a:extLst>
            </p:cNvPr>
            <p:cNvGrpSpPr/>
            <p:nvPr userDrawn="1"/>
          </p:nvGrpSpPr>
          <p:grpSpPr bwMode="gray">
            <a:xfrm>
              <a:off x="506187" y="6058254"/>
              <a:ext cx="1721650" cy="447862"/>
              <a:chOff x="3387726" y="2736850"/>
              <a:chExt cx="5411788" cy="1384300"/>
            </a:xfrm>
          </p:grpSpPr>
          <p:sp>
            <p:nvSpPr>
              <p:cNvPr id="16" name="Freeform 55">
                <a:extLst>
                  <a:ext uri="{FF2B5EF4-FFF2-40B4-BE49-F238E27FC236}">
                    <a16:creationId xmlns:a16="http://schemas.microsoft.com/office/drawing/2014/main" id="{CED6AD98-BB44-A84B-AD6F-FC4E88827D96}"/>
                  </a:ext>
                </a:extLst>
              </p:cNvPr>
              <p:cNvSpPr>
                <a:spLocks/>
              </p:cNvSpPr>
              <p:nvPr/>
            </p:nvSpPr>
            <p:spPr bwMode="gray">
              <a:xfrm>
                <a:off x="4462463" y="3157538"/>
                <a:ext cx="331788" cy="419100"/>
              </a:xfrm>
              <a:custGeom>
                <a:avLst/>
                <a:gdLst>
                  <a:gd name="T0" fmla="*/ 39 w 88"/>
                  <a:gd name="T1" fmla="*/ 92 h 111"/>
                  <a:gd name="T2" fmla="*/ 56 w 88"/>
                  <a:gd name="T3" fmla="*/ 104 h 111"/>
                  <a:gd name="T4" fmla="*/ 85 w 88"/>
                  <a:gd name="T5" fmla="*/ 82 h 111"/>
                  <a:gd name="T6" fmla="*/ 88 w 88"/>
                  <a:gd name="T7" fmla="*/ 82 h 111"/>
                  <a:gd name="T8" fmla="*/ 85 w 88"/>
                  <a:gd name="T9" fmla="*/ 111 h 111"/>
                  <a:gd name="T10" fmla="*/ 0 w 88"/>
                  <a:gd name="T11" fmla="*/ 111 h 111"/>
                  <a:gd name="T12" fmla="*/ 0 w 88"/>
                  <a:gd name="T13" fmla="*/ 107 h 111"/>
                  <a:gd name="T14" fmla="*/ 14 w 88"/>
                  <a:gd name="T15" fmla="*/ 89 h 111"/>
                  <a:gd name="T16" fmla="*/ 14 w 88"/>
                  <a:gd name="T17" fmla="*/ 18 h 111"/>
                  <a:gd name="T18" fmla="*/ 0 w 88"/>
                  <a:gd name="T19" fmla="*/ 3 h 111"/>
                  <a:gd name="T20" fmla="*/ 0 w 88"/>
                  <a:gd name="T21" fmla="*/ 0 h 111"/>
                  <a:gd name="T22" fmla="*/ 53 w 88"/>
                  <a:gd name="T23" fmla="*/ 0 h 111"/>
                  <a:gd name="T24" fmla="*/ 53 w 88"/>
                  <a:gd name="T25" fmla="*/ 3 h 111"/>
                  <a:gd name="T26" fmla="*/ 39 w 88"/>
                  <a:gd name="T27" fmla="*/ 18 h 111"/>
                  <a:gd name="T28" fmla="*/ 39 w 88"/>
                  <a:gd name="T29" fmla="*/ 9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11">
                    <a:moveTo>
                      <a:pt x="39" y="92"/>
                    </a:moveTo>
                    <a:cubicBezTo>
                      <a:pt x="39" y="102"/>
                      <a:pt x="43" y="104"/>
                      <a:pt x="56" y="104"/>
                    </a:cubicBezTo>
                    <a:cubicBezTo>
                      <a:pt x="70" y="104"/>
                      <a:pt x="76" y="100"/>
                      <a:pt x="85" y="82"/>
                    </a:cubicBezTo>
                    <a:cubicBezTo>
                      <a:pt x="88" y="82"/>
                      <a:pt x="88" y="82"/>
                      <a:pt x="88" y="82"/>
                    </a:cubicBezTo>
                    <a:cubicBezTo>
                      <a:pt x="85" y="111"/>
                      <a:pt x="85" y="111"/>
                      <a:pt x="85" y="111"/>
                    </a:cubicBezTo>
                    <a:cubicBezTo>
                      <a:pt x="0" y="111"/>
                      <a:pt x="0" y="111"/>
                      <a:pt x="0" y="111"/>
                    </a:cubicBezTo>
                    <a:cubicBezTo>
                      <a:pt x="0" y="107"/>
                      <a:pt x="0" y="107"/>
                      <a:pt x="0" y="107"/>
                    </a:cubicBezTo>
                    <a:cubicBezTo>
                      <a:pt x="13" y="104"/>
                      <a:pt x="14" y="101"/>
                      <a:pt x="14" y="89"/>
                    </a:cubicBezTo>
                    <a:cubicBezTo>
                      <a:pt x="14" y="18"/>
                      <a:pt x="14" y="18"/>
                      <a:pt x="14" y="18"/>
                    </a:cubicBezTo>
                    <a:cubicBezTo>
                      <a:pt x="14" y="9"/>
                      <a:pt x="12" y="6"/>
                      <a:pt x="0" y="3"/>
                    </a:cubicBezTo>
                    <a:cubicBezTo>
                      <a:pt x="0" y="0"/>
                      <a:pt x="0" y="0"/>
                      <a:pt x="0" y="0"/>
                    </a:cubicBezTo>
                    <a:cubicBezTo>
                      <a:pt x="53" y="0"/>
                      <a:pt x="53" y="0"/>
                      <a:pt x="53" y="0"/>
                    </a:cubicBezTo>
                    <a:cubicBezTo>
                      <a:pt x="53" y="3"/>
                      <a:pt x="53" y="3"/>
                      <a:pt x="53" y="3"/>
                    </a:cubicBezTo>
                    <a:cubicBezTo>
                      <a:pt x="42" y="6"/>
                      <a:pt x="39" y="8"/>
                      <a:pt x="39" y="18"/>
                    </a:cubicBezTo>
                    <a:lnTo>
                      <a:pt x="39" y="92"/>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7" name="Freeform 56">
                <a:extLst>
                  <a:ext uri="{FF2B5EF4-FFF2-40B4-BE49-F238E27FC236}">
                    <a16:creationId xmlns:a16="http://schemas.microsoft.com/office/drawing/2014/main" id="{5846A770-849A-224F-BCCD-1BCE233DB65F}"/>
                  </a:ext>
                </a:extLst>
              </p:cNvPr>
              <p:cNvSpPr>
                <a:spLocks noEditPoints="1"/>
              </p:cNvSpPr>
              <p:nvPr/>
            </p:nvSpPr>
            <p:spPr bwMode="gray">
              <a:xfrm>
                <a:off x="4800601" y="3125788"/>
                <a:ext cx="173038" cy="450850"/>
              </a:xfrm>
              <a:custGeom>
                <a:avLst/>
                <a:gdLst>
                  <a:gd name="T0" fmla="*/ 34 w 46"/>
                  <a:gd name="T1" fmla="*/ 103 h 119"/>
                  <a:gd name="T2" fmla="*/ 46 w 46"/>
                  <a:gd name="T3" fmla="*/ 115 h 119"/>
                  <a:gd name="T4" fmla="*/ 46 w 46"/>
                  <a:gd name="T5" fmla="*/ 119 h 119"/>
                  <a:gd name="T6" fmla="*/ 1 w 46"/>
                  <a:gd name="T7" fmla="*/ 119 h 119"/>
                  <a:gd name="T8" fmla="*/ 1 w 46"/>
                  <a:gd name="T9" fmla="*/ 115 h 119"/>
                  <a:gd name="T10" fmla="*/ 13 w 46"/>
                  <a:gd name="T11" fmla="*/ 102 h 119"/>
                  <a:gd name="T12" fmla="*/ 13 w 46"/>
                  <a:gd name="T13" fmla="*/ 64 h 119"/>
                  <a:gd name="T14" fmla="*/ 0 w 46"/>
                  <a:gd name="T15" fmla="*/ 50 h 119"/>
                  <a:gd name="T16" fmla="*/ 0 w 46"/>
                  <a:gd name="T17" fmla="*/ 47 h 119"/>
                  <a:gd name="T18" fmla="*/ 31 w 46"/>
                  <a:gd name="T19" fmla="*/ 44 h 119"/>
                  <a:gd name="T20" fmla="*/ 34 w 46"/>
                  <a:gd name="T21" fmla="*/ 44 h 119"/>
                  <a:gd name="T22" fmla="*/ 34 w 46"/>
                  <a:gd name="T23" fmla="*/ 103 h 119"/>
                  <a:gd name="T24" fmla="*/ 23 w 46"/>
                  <a:gd name="T25" fmla="*/ 0 h 119"/>
                  <a:gd name="T26" fmla="*/ 36 w 46"/>
                  <a:gd name="T27" fmla="*/ 12 h 119"/>
                  <a:gd name="T28" fmla="*/ 23 w 46"/>
                  <a:gd name="T29" fmla="*/ 25 h 119"/>
                  <a:gd name="T30" fmla="*/ 11 w 46"/>
                  <a:gd name="T31" fmla="*/ 12 h 119"/>
                  <a:gd name="T32" fmla="*/ 23 w 46"/>
                  <a:gd name="T3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119">
                    <a:moveTo>
                      <a:pt x="34" y="103"/>
                    </a:moveTo>
                    <a:cubicBezTo>
                      <a:pt x="34" y="110"/>
                      <a:pt x="38" y="114"/>
                      <a:pt x="46" y="115"/>
                    </a:cubicBezTo>
                    <a:cubicBezTo>
                      <a:pt x="46" y="119"/>
                      <a:pt x="46" y="119"/>
                      <a:pt x="46" y="119"/>
                    </a:cubicBezTo>
                    <a:cubicBezTo>
                      <a:pt x="1" y="119"/>
                      <a:pt x="1" y="119"/>
                      <a:pt x="1" y="119"/>
                    </a:cubicBezTo>
                    <a:cubicBezTo>
                      <a:pt x="1" y="115"/>
                      <a:pt x="1" y="115"/>
                      <a:pt x="1" y="115"/>
                    </a:cubicBezTo>
                    <a:cubicBezTo>
                      <a:pt x="10" y="114"/>
                      <a:pt x="13" y="111"/>
                      <a:pt x="13" y="102"/>
                    </a:cubicBezTo>
                    <a:cubicBezTo>
                      <a:pt x="13" y="64"/>
                      <a:pt x="13" y="64"/>
                      <a:pt x="13" y="64"/>
                    </a:cubicBezTo>
                    <a:cubicBezTo>
                      <a:pt x="13" y="55"/>
                      <a:pt x="10" y="52"/>
                      <a:pt x="0" y="50"/>
                    </a:cubicBezTo>
                    <a:cubicBezTo>
                      <a:pt x="0" y="47"/>
                      <a:pt x="0" y="47"/>
                      <a:pt x="0" y="47"/>
                    </a:cubicBezTo>
                    <a:cubicBezTo>
                      <a:pt x="31" y="44"/>
                      <a:pt x="31" y="44"/>
                      <a:pt x="31" y="44"/>
                    </a:cubicBezTo>
                    <a:cubicBezTo>
                      <a:pt x="34" y="44"/>
                      <a:pt x="34" y="44"/>
                      <a:pt x="34" y="44"/>
                    </a:cubicBezTo>
                    <a:lnTo>
                      <a:pt x="34" y="103"/>
                    </a:lnTo>
                    <a:close/>
                    <a:moveTo>
                      <a:pt x="23" y="0"/>
                    </a:moveTo>
                    <a:cubicBezTo>
                      <a:pt x="30" y="0"/>
                      <a:pt x="36" y="5"/>
                      <a:pt x="36" y="12"/>
                    </a:cubicBezTo>
                    <a:cubicBezTo>
                      <a:pt x="36" y="19"/>
                      <a:pt x="30" y="25"/>
                      <a:pt x="23" y="25"/>
                    </a:cubicBezTo>
                    <a:cubicBezTo>
                      <a:pt x="17" y="25"/>
                      <a:pt x="11" y="19"/>
                      <a:pt x="11" y="12"/>
                    </a:cubicBezTo>
                    <a:cubicBezTo>
                      <a:pt x="11" y="5"/>
                      <a:pt x="17" y="0"/>
                      <a:pt x="23" y="0"/>
                    </a:cubicBezTo>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8" name="Freeform 57">
                <a:extLst>
                  <a:ext uri="{FF2B5EF4-FFF2-40B4-BE49-F238E27FC236}">
                    <a16:creationId xmlns:a16="http://schemas.microsoft.com/office/drawing/2014/main" id="{96B9A894-05A9-3246-AFCB-8FD8B859FC72}"/>
                  </a:ext>
                </a:extLst>
              </p:cNvPr>
              <p:cNvSpPr>
                <a:spLocks noEditPoints="1"/>
              </p:cNvSpPr>
              <p:nvPr/>
            </p:nvSpPr>
            <p:spPr bwMode="gray">
              <a:xfrm>
                <a:off x="4984751" y="3125788"/>
                <a:ext cx="354013" cy="458788"/>
              </a:xfrm>
              <a:custGeom>
                <a:avLst/>
                <a:gdLst>
                  <a:gd name="T0" fmla="*/ 32 w 94"/>
                  <a:gd name="T1" fmla="*/ 62 h 121"/>
                  <a:gd name="T2" fmla="*/ 49 w 94"/>
                  <a:gd name="T3" fmla="*/ 54 h 121"/>
                  <a:gd name="T4" fmla="*/ 70 w 94"/>
                  <a:gd name="T5" fmla="*/ 84 h 121"/>
                  <a:gd name="T6" fmla="*/ 43 w 94"/>
                  <a:gd name="T7" fmla="*/ 116 h 121"/>
                  <a:gd name="T8" fmla="*/ 32 w 94"/>
                  <a:gd name="T9" fmla="*/ 104 h 121"/>
                  <a:gd name="T10" fmla="*/ 32 w 94"/>
                  <a:gd name="T11" fmla="*/ 62 h 121"/>
                  <a:gd name="T12" fmla="*/ 32 w 94"/>
                  <a:gd name="T13" fmla="*/ 0 h 121"/>
                  <a:gd name="T14" fmla="*/ 29 w 94"/>
                  <a:gd name="T15" fmla="*/ 0 h 121"/>
                  <a:gd name="T16" fmla="*/ 0 w 94"/>
                  <a:gd name="T17" fmla="*/ 2 h 121"/>
                  <a:gd name="T18" fmla="*/ 0 w 94"/>
                  <a:gd name="T19" fmla="*/ 5 h 121"/>
                  <a:gd name="T20" fmla="*/ 10 w 94"/>
                  <a:gd name="T21" fmla="*/ 16 h 121"/>
                  <a:gd name="T22" fmla="*/ 10 w 94"/>
                  <a:gd name="T23" fmla="*/ 119 h 121"/>
                  <a:gd name="T24" fmla="*/ 45 w 94"/>
                  <a:gd name="T25" fmla="*/ 121 h 121"/>
                  <a:gd name="T26" fmla="*/ 94 w 94"/>
                  <a:gd name="T27" fmla="*/ 81 h 121"/>
                  <a:gd name="T28" fmla="*/ 59 w 94"/>
                  <a:gd name="T29" fmla="*/ 44 h 121"/>
                  <a:gd name="T30" fmla="*/ 32 w 94"/>
                  <a:gd name="T31" fmla="*/ 57 h 121"/>
                  <a:gd name="T32" fmla="*/ 32 w 94"/>
                  <a:gd name="T33"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121">
                    <a:moveTo>
                      <a:pt x="32" y="62"/>
                    </a:moveTo>
                    <a:cubicBezTo>
                      <a:pt x="39" y="56"/>
                      <a:pt x="43" y="54"/>
                      <a:pt x="49" y="54"/>
                    </a:cubicBezTo>
                    <a:cubicBezTo>
                      <a:pt x="61" y="54"/>
                      <a:pt x="70" y="66"/>
                      <a:pt x="70" y="84"/>
                    </a:cubicBezTo>
                    <a:cubicBezTo>
                      <a:pt x="70" y="107"/>
                      <a:pt x="59" y="116"/>
                      <a:pt x="43" y="116"/>
                    </a:cubicBezTo>
                    <a:cubicBezTo>
                      <a:pt x="35" y="116"/>
                      <a:pt x="32" y="113"/>
                      <a:pt x="32" y="104"/>
                    </a:cubicBezTo>
                    <a:lnTo>
                      <a:pt x="32" y="62"/>
                    </a:lnTo>
                    <a:close/>
                    <a:moveTo>
                      <a:pt x="32" y="0"/>
                    </a:moveTo>
                    <a:cubicBezTo>
                      <a:pt x="29" y="0"/>
                      <a:pt x="29" y="0"/>
                      <a:pt x="29" y="0"/>
                    </a:cubicBezTo>
                    <a:cubicBezTo>
                      <a:pt x="0" y="2"/>
                      <a:pt x="0" y="2"/>
                      <a:pt x="0" y="2"/>
                    </a:cubicBezTo>
                    <a:cubicBezTo>
                      <a:pt x="0" y="5"/>
                      <a:pt x="0" y="5"/>
                      <a:pt x="0" y="5"/>
                    </a:cubicBezTo>
                    <a:cubicBezTo>
                      <a:pt x="6" y="6"/>
                      <a:pt x="10" y="10"/>
                      <a:pt x="10" y="16"/>
                    </a:cubicBezTo>
                    <a:cubicBezTo>
                      <a:pt x="10" y="119"/>
                      <a:pt x="10" y="119"/>
                      <a:pt x="10" y="119"/>
                    </a:cubicBezTo>
                    <a:cubicBezTo>
                      <a:pt x="21" y="121"/>
                      <a:pt x="32" y="121"/>
                      <a:pt x="45" y="121"/>
                    </a:cubicBezTo>
                    <a:cubicBezTo>
                      <a:pt x="80" y="121"/>
                      <a:pt x="94" y="103"/>
                      <a:pt x="94" y="81"/>
                    </a:cubicBezTo>
                    <a:cubicBezTo>
                      <a:pt x="94" y="60"/>
                      <a:pt x="79" y="44"/>
                      <a:pt x="59" y="44"/>
                    </a:cubicBezTo>
                    <a:cubicBezTo>
                      <a:pt x="49" y="44"/>
                      <a:pt x="40" y="48"/>
                      <a:pt x="32" y="57"/>
                    </a:cubicBezTo>
                    <a:lnTo>
                      <a:pt x="32" y="0"/>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19" name="Freeform 58">
                <a:extLst>
                  <a:ext uri="{FF2B5EF4-FFF2-40B4-BE49-F238E27FC236}">
                    <a16:creationId xmlns:a16="http://schemas.microsoft.com/office/drawing/2014/main" id="{CDAAADF5-4301-AE4C-A0A6-6E05478978A6}"/>
                  </a:ext>
                </a:extLst>
              </p:cNvPr>
              <p:cNvSpPr>
                <a:spLocks noEditPoints="1"/>
              </p:cNvSpPr>
              <p:nvPr/>
            </p:nvSpPr>
            <p:spPr bwMode="gray">
              <a:xfrm>
                <a:off x="5368926" y="3292475"/>
                <a:ext cx="288925" cy="292100"/>
              </a:xfrm>
              <a:custGeom>
                <a:avLst/>
                <a:gdLst>
                  <a:gd name="T0" fmla="*/ 23 w 77"/>
                  <a:gd name="T1" fmla="*/ 28 h 77"/>
                  <a:gd name="T2" fmla="*/ 38 w 77"/>
                  <a:gd name="T3" fmla="*/ 5 h 77"/>
                  <a:gd name="T4" fmla="*/ 54 w 77"/>
                  <a:gd name="T5" fmla="*/ 28 h 77"/>
                  <a:gd name="T6" fmla="*/ 23 w 77"/>
                  <a:gd name="T7" fmla="*/ 28 h 77"/>
                  <a:gd name="T8" fmla="*/ 77 w 77"/>
                  <a:gd name="T9" fmla="*/ 33 h 77"/>
                  <a:gd name="T10" fmla="*/ 40 w 77"/>
                  <a:gd name="T11" fmla="*/ 0 h 77"/>
                  <a:gd name="T12" fmla="*/ 0 w 77"/>
                  <a:gd name="T13" fmla="*/ 39 h 77"/>
                  <a:gd name="T14" fmla="*/ 39 w 77"/>
                  <a:gd name="T15" fmla="*/ 77 h 77"/>
                  <a:gd name="T16" fmla="*/ 77 w 77"/>
                  <a:gd name="T17" fmla="*/ 53 h 77"/>
                  <a:gd name="T18" fmla="*/ 74 w 77"/>
                  <a:gd name="T19" fmla="*/ 53 h 77"/>
                  <a:gd name="T20" fmla="*/ 48 w 77"/>
                  <a:gd name="T21" fmla="*/ 68 h 77"/>
                  <a:gd name="T22" fmla="*/ 23 w 77"/>
                  <a:gd name="T23" fmla="*/ 33 h 77"/>
                  <a:gd name="T24" fmla="*/ 77 w 77"/>
                  <a:gd name="T25" fmla="*/ 3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77">
                    <a:moveTo>
                      <a:pt x="23" y="28"/>
                    </a:moveTo>
                    <a:cubicBezTo>
                      <a:pt x="24" y="14"/>
                      <a:pt x="29" y="5"/>
                      <a:pt x="38" y="5"/>
                    </a:cubicBezTo>
                    <a:cubicBezTo>
                      <a:pt x="47" y="5"/>
                      <a:pt x="53" y="15"/>
                      <a:pt x="54" y="28"/>
                    </a:cubicBezTo>
                    <a:lnTo>
                      <a:pt x="23" y="28"/>
                    </a:lnTo>
                    <a:close/>
                    <a:moveTo>
                      <a:pt x="77" y="33"/>
                    </a:moveTo>
                    <a:cubicBezTo>
                      <a:pt x="75" y="13"/>
                      <a:pt x="60" y="0"/>
                      <a:pt x="40" y="0"/>
                    </a:cubicBezTo>
                    <a:cubicBezTo>
                      <a:pt x="17" y="0"/>
                      <a:pt x="0" y="17"/>
                      <a:pt x="0" y="39"/>
                    </a:cubicBezTo>
                    <a:cubicBezTo>
                      <a:pt x="0" y="61"/>
                      <a:pt x="17" y="77"/>
                      <a:pt x="39" y="77"/>
                    </a:cubicBezTo>
                    <a:cubicBezTo>
                      <a:pt x="56" y="77"/>
                      <a:pt x="71" y="68"/>
                      <a:pt x="77" y="53"/>
                    </a:cubicBezTo>
                    <a:cubicBezTo>
                      <a:pt x="74" y="53"/>
                      <a:pt x="74" y="53"/>
                      <a:pt x="74" y="53"/>
                    </a:cubicBezTo>
                    <a:cubicBezTo>
                      <a:pt x="67" y="63"/>
                      <a:pt x="59" y="68"/>
                      <a:pt x="48" y="68"/>
                    </a:cubicBezTo>
                    <a:cubicBezTo>
                      <a:pt x="35" y="68"/>
                      <a:pt x="22" y="56"/>
                      <a:pt x="23" y="33"/>
                    </a:cubicBezTo>
                    <a:lnTo>
                      <a:pt x="77" y="33"/>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0" name="Freeform 59">
                <a:extLst>
                  <a:ext uri="{FF2B5EF4-FFF2-40B4-BE49-F238E27FC236}">
                    <a16:creationId xmlns:a16="http://schemas.microsoft.com/office/drawing/2014/main" id="{3B54ADAC-A2C1-174D-BFB1-86EFF2515BDF}"/>
                  </a:ext>
                </a:extLst>
              </p:cNvPr>
              <p:cNvSpPr>
                <a:spLocks/>
              </p:cNvSpPr>
              <p:nvPr/>
            </p:nvSpPr>
            <p:spPr bwMode="gray">
              <a:xfrm>
                <a:off x="5665788" y="3292475"/>
                <a:ext cx="269875" cy="284163"/>
              </a:xfrm>
              <a:custGeom>
                <a:avLst/>
                <a:gdLst>
                  <a:gd name="T0" fmla="*/ 67 w 72"/>
                  <a:gd name="T1" fmla="*/ 28 h 75"/>
                  <a:gd name="T2" fmla="*/ 51 w 72"/>
                  <a:gd name="T3" fmla="*/ 19 h 75"/>
                  <a:gd name="T4" fmla="*/ 35 w 72"/>
                  <a:gd name="T5" fmla="*/ 29 h 75"/>
                  <a:gd name="T6" fmla="*/ 35 w 72"/>
                  <a:gd name="T7" fmla="*/ 58 h 75"/>
                  <a:gd name="T8" fmla="*/ 47 w 72"/>
                  <a:gd name="T9" fmla="*/ 71 h 75"/>
                  <a:gd name="T10" fmla="*/ 47 w 72"/>
                  <a:gd name="T11" fmla="*/ 75 h 75"/>
                  <a:gd name="T12" fmla="*/ 2 w 72"/>
                  <a:gd name="T13" fmla="*/ 75 h 75"/>
                  <a:gd name="T14" fmla="*/ 2 w 72"/>
                  <a:gd name="T15" fmla="*/ 71 h 75"/>
                  <a:gd name="T16" fmla="*/ 14 w 72"/>
                  <a:gd name="T17" fmla="*/ 58 h 75"/>
                  <a:gd name="T18" fmla="*/ 14 w 72"/>
                  <a:gd name="T19" fmla="*/ 20 h 75"/>
                  <a:gd name="T20" fmla="*/ 0 w 72"/>
                  <a:gd name="T21" fmla="*/ 6 h 75"/>
                  <a:gd name="T22" fmla="*/ 0 w 72"/>
                  <a:gd name="T23" fmla="*/ 3 h 75"/>
                  <a:gd name="T24" fmla="*/ 32 w 72"/>
                  <a:gd name="T25" fmla="*/ 0 h 75"/>
                  <a:gd name="T26" fmla="*/ 35 w 72"/>
                  <a:gd name="T27" fmla="*/ 0 h 75"/>
                  <a:gd name="T28" fmla="*/ 35 w 72"/>
                  <a:gd name="T29" fmla="*/ 23 h 75"/>
                  <a:gd name="T30" fmla="*/ 35 w 72"/>
                  <a:gd name="T31" fmla="*/ 23 h 75"/>
                  <a:gd name="T32" fmla="*/ 59 w 72"/>
                  <a:gd name="T33" fmla="*/ 0 h 75"/>
                  <a:gd name="T34" fmla="*/ 72 w 72"/>
                  <a:gd name="T35" fmla="*/ 6 h 75"/>
                  <a:gd name="T36" fmla="*/ 67 w 72"/>
                  <a:gd name="T37" fmla="*/ 2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75">
                    <a:moveTo>
                      <a:pt x="67" y="28"/>
                    </a:moveTo>
                    <a:cubicBezTo>
                      <a:pt x="61" y="22"/>
                      <a:pt x="56" y="19"/>
                      <a:pt x="51" y="19"/>
                    </a:cubicBezTo>
                    <a:cubicBezTo>
                      <a:pt x="44" y="19"/>
                      <a:pt x="40" y="21"/>
                      <a:pt x="35" y="29"/>
                    </a:cubicBezTo>
                    <a:cubicBezTo>
                      <a:pt x="35" y="58"/>
                      <a:pt x="35" y="58"/>
                      <a:pt x="35" y="58"/>
                    </a:cubicBezTo>
                    <a:cubicBezTo>
                      <a:pt x="35" y="67"/>
                      <a:pt x="37" y="69"/>
                      <a:pt x="47" y="71"/>
                    </a:cubicBezTo>
                    <a:cubicBezTo>
                      <a:pt x="47" y="75"/>
                      <a:pt x="47" y="75"/>
                      <a:pt x="47" y="75"/>
                    </a:cubicBezTo>
                    <a:cubicBezTo>
                      <a:pt x="2" y="75"/>
                      <a:pt x="2" y="75"/>
                      <a:pt x="2" y="75"/>
                    </a:cubicBezTo>
                    <a:cubicBezTo>
                      <a:pt x="2" y="71"/>
                      <a:pt x="2" y="71"/>
                      <a:pt x="2" y="71"/>
                    </a:cubicBezTo>
                    <a:cubicBezTo>
                      <a:pt x="11" y="69"/>
                      <a:pt x="14" y="66"/>
                      <a:pt x="14" y="58"/>
                    </a:cubicBezTo>
                    <a:cubicBezTo>
                      <a:pt x="14" y="20"/>
                      <a:pt x="14" y="20"/>
                      <a:pt x="14" y="20"/>
                    </a:cubicBezTo>
                    <a:cubicBezTo>
                      <a:pt x="14" y="11"/>
                      <a:pt x="10" y="7"/>
                      <a:pt x="0" y="6"/>
                    </a:cubicBezTo>
                    <a:cubicBezTo>
                      <a:pt x="0" y="3"/>
                      <a:pt x="0" y="3"/>
                      <a:pt x="0" y="3"/>
                    </a:cubicBezTo>
                    <a:cubicBezTo>
                      <a:pt x="32" y="0"/>
                      <a:pt x="32" y="0"/>
                      <a:pt x="32" y="0"/>
                    </a:cubicBezTo>
                    <a:cubicBezTo>
                      <a:pt x="35" y="0"/>
                      <a:pt x="35" y="0"/>
                      <a:pt x="35" y="0"/>
                    </a:cubicBezTo>
                    <a:cubicBezTo>
                      <a:pt x="35" y="23"/>
                      <a:pt x="35" y="23"/>
                      <a:pt x="35" y="23"/>
                    </a:cubicBezTo>
                    <a:cubicBezTo>
                      <a:pt x="35" y="23"/>
                      <a:pt x="35" y="23"/>
                      <a:pt x="35" y="23"/>
                    </a:cubicBezTo>
                    <a:cubicBezTo>
                      <a:pt x="42" y="7"/>
                      <a:pt x="50" y="0"/>
                      <a:pt x="59" y="0"/>
                    </a:cubicBezTo>
                    <a:cubicBezTo>
                      <a:pt x="64" y="0"/>
                      <a:pt x="68" y="2"/>
                      <a:pt x="72" y="6"/>
                    </a:cubicBezTo>
                    <a:lnTo>
                      <a:pt x="67" y="28"/>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1" name="Freeform 60">
                <a:extLst>
                  <a:ext uri="{FF2B5EF4-FFF2-40B4-BE49-F238E27FC236}">
                    <a16:creationId xmlns:a16="http://schemas.microsoft.com/office/drawing/2014/main" id="{5BF46AC7-5F32-EF47-92F1-0B88CEEDC138}"/>
                  </a:ext>
                </a:extLst>
              </p:cNvPr>
              <p:cNvSpPr>
                <a:spLocks/>
              </p:cNvSpPr>
              <p:nvPr/>
            </p:nvSpPr>
            <p:spPr bwMode="gray">
              <a:xfrm>
                <a:off x="5943601" y="3198813"/>
                <a:ext cx="541338" cy="588963"/>
              </a:xfrm>
              <a:custGeom>
                <a:avLst/>
                <a:gdLst>
                  <a:gd name="T0" fmla="*/ 114 w 144"/>
                  <a:gd name="T1" fmla="*/ 28 h 156"/>
                  <a:gd name="T2" fmla="*/ 114 w 144"/>
                  <a:gd name="T3" fmla="*/ 31 h 156"/>
                  <a:gd name="T4" fmla="*/ 119 w 144"/>
                  <a:gd name="T5" fmla="*/ 54 h 156"/>
                  <a:gd name="T6" fmla="*/ 109 w 144"/>
                  <a:gd name="T7" fmla="*/ 77 h 156"/>
                  <a:gd name="T8" fmla="*/ 94 w 144"/>
                  <a:gd name="T9" fmla="*/ 46 h 156"/>
                  <a:gd name="T10" fmla="*/ 97 w 144"/>
                  <a:gd name="T11" fmla="*/ 31 h 156"/>
                  <a:gd name="T12" fmla="*/ 97 w 144"/>
                  <a:gd name="T13" fmla="*/ 28 h 156"/>
                  <a:gd name="T14" fmla="*/ 56 w 144"/>
                  <a:gd name="T15" fmla="*/ 28 h 156"/>
                  <a:gd name="T16" fmla="*/ 55 w 144"/>
                  <a:gd name="T17" fmla="*/ 28 h 156"/>
                  <a:gd name="T18" fmla="*/ 34 w 144"/>
                  <a:gd name="T19" fmla="*/ 28 h 156"/>
                  <a:gd name="T20" fmla="*/ 34 w 144"/>
                  <a:gd name="T21" fmla="*/ 0 h 156"/>
                  <a:gd name="T22" fmla="*/ 30 w 144"/>
                  <a:gd name="T23" fmla="*/ 0 h 156"/>
                  <a:gd name="T24" fmla="*/ 0 w 144"/>
                  <a:gd name="T25" fmla="*/ 30 h 156"/>
                  <a:gd name="T26" fmla="*/ 0 w 144"/>
                  <a:gd name="T27" fmla="*/ 34 h 156"/>
                  <a:gd name="T28" fmla="*/ 13 w 144"/>
                  <a:gd name="T29" fmla="*/ 34 h 156"/>
                  <a:gd name="T30" fmla="*/ 13 w 144"/>
                  <a:gd name="T31" fmla="*/ 80 h 156"/>
                  <a:gd name="T32" fmla="*/ 37 w 144"/>
                  <a:gd name="T33" fmla="*/ 102 h 156"/>
                  <a:gd name="T34" fmla="*/ 60 w 144"/>
                  <a:gd name="T35" fmla="*/ 90 h 156"/>
                  <a:gd name="T36" fmla="*/ 58 w 144"/>
                  <a:gd name="T37" fmla="*/ 88 h 156"/>
                  <a:gd name="T38" fmla="*/ 47 w 144"/>
                  <a:gd name="T39" fmla="*/ 93 h 156"/>
                  <a:gd name="T40" fmla="*/ 34 w 144"/>
                  <a:gd name="T41" fmla="*/ 75 h 156"/>
                  <a:gd name="T42" fmla="*/ 34 w 144"/>
                  <a:gd name="T43" fmla="*/ 34 h 156"/>
                  <a:gd name="T44" fmla="*/ 53 w 144"/>
                  <a:gd name="T45" fmla="*/ 34 h 156"/>
                  <a:gd name="T46" fmla="*/ 71 w 144"/>
                  <a:gd name="T47" fmla="*/ 47 h 156"/>
                  <a:gd name="T48" fmla="*/ 97 w 144"/>
                  <a:gd name="T49" fmla="*/ 102 h 156"/>
                  <a:gd name="T50" fmla="*/ 68 w 144"/>
                  <a:gd name="T51" fmla="*/ 136 h 156"/>
                  <a:gd name="T52" fmla="*/ 58 w 144"/>
                  <a:gd name="T53" fmla="*/ 134 h 156"/>
                  <a:gd name="T54" fmla="*/ 54 w 144"/>
                  <a:gd name="T55" fmla="*/ 155 h 156"/>
                  <a:gd name="T56" fmla="*/ 60 w 144"/>
                  <a:gd name="T57" fmla="*/ 156 h 156"/>
                  <a:gd name="T58" fmla="*/ 90 w 144"/>
                  <a:gd name="T59" fmla="*/ 132 h 156"/>
                  <a:gd name="T60" fmla="*/ 127 w 144"/>
                  <a:gd name="T61" fmla="*/ 50 h 156"/>
                  <a:gd name="T62" fmla="*/ 144 w 144"/>
                  <a:gd name="T63" fmla="*/ 31 h 156"/>
                  <a:gd name="T64" fmla="*/ 144 w 144"/>
                  <a:gd name="T65" fmla="*/ 28 h 156"/>
                  <a:gd name="T66" fmla="*/ 114 w 144"/>
                  <a:gd name="T67" fmla="*/ 2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4" h="156">
                    <a:moveTo>
                      <a:pt x="114" y="28"/>
                    </a:moveTo>
                    <a:cubicBezTo>
                      <a:pt x="114" y="31"/>
                      <a:pt x="114" y="31"/>
                      <a:pt x="114" y="31"/>
                    </a:cubicBezTo>
                    <a:cubicBezTo>
                      <a:pt x="123" y="33"/>
                      <a:pt x="125" y="39"/>
                      <a:pt x="119" y="54"/>
                    </a:cubicBezTo>
                    <a:cubicBezTo>
                      <a:pt x="109" y="77"/>
                      <a:pt x="109" y="77"/>
                      <a:pt x="109" y="77"/>
                    </a:cubicBezTo>
                    <a:cubicBezTo>
                      <a:pt x="94" y="46"/>
                      <a:pt x="94" y="46"/>
                      <a:pt x="94" y="46"/>
                    </a:cubicBezTo>
                    <a:cubicBezTo>
                      <a:pt x="89" y="37"/>
                      <a:pt x="89" y="32"/>
                      <a:pt x="97" y="31"/>
                    </a:cubicBezTo>
                    <a:cubicBezTo>
                      <a:pt x="97" y="28"/>
                      <a:pt x="97" y="28"/>
                      <a:pt x="97" y="28"/>
                    </a:cubicBezTo>
                    <a:cubicBezTo>
                      <a:pt x="56" y="28"/>
                      <a:pt x="56" y="28"/>
                      <a:pt x="56" y="28"/>
                    </a:cubicBezTo>
                    <a:cubicBezTo>
                      <a:pt x="55" y="28"/>
                      <a:pt x="55" y="28"/>
                      <a:pt x="55" y="28"/>
                    </a:cubicBezTo>
                    <a:cubicBezTo>
                      <a:pt x="34" y="28"/>
                      <a:pt x="34" y="28"/>
                      <a:pt x="34" y="28"/>
                    </a:cubicBezTo>
                    <a:cubicBezTo>
                      <a:pt x="34" y="0"/>
                      <a:pt x="34" y="0"/>
                      <a:pt x="34" y="0"/>
                    </a:cubicBezTo>
                    <a:cubicBezTo>
                      <a:pt x="30" y="0"/>
                      <a:pt x="30" y="0"/>
                      <a:pt x="30" y="0"/>
                    </a:cubicBezTo>
                    <a:cubicBezTo>
                      <a:pt x="20" y="13"/>
                      <a:pt x="9" y="25"/>
                      <a:pt x="0" y="30"/>
                    </a:cubicBezTo>
                    <a:cubicBezTo>
                      <a:pt x="0" y="34"/>
                      <a:pt x="0" y="34"/>
                      <a:pt x="0" y="34"/>
                    </a:cubicBezTo>
                    <a:cubicBezTo>
                      <a:pt x="13" y="34"/>
                      <a:pt x="13" y="34"/>
                      <a:pt x="13" y="34"/>
                    </a:cubicBezTo>
                    <a:cubicBezTo>
                      <a:pt x="13" y="80"/>
                      <a:pt x="13" y="80"/>
                      <a:pt x="13" y="80"/>
                    </a:cubicBezTo>
                    <a:cubicBezTo>
                      <a:pt x="13" y="96"/>
                      <a:pt x="23" y="102"/>
                      <a:pt x="37" y="102"/>
                    </a:cubicBezTo>
                    <a:cubicBezTo>
                      <a:pt x="48" y="102"/>
                      <a:pt x="55" y="99"/>
                      <a:pt x="60" y="90"/>
                    </a:cubicBezTo>
                    <a:cubicBezTo>
                      <a:pt x="58" y="88"/>
                      <a:pt x="58" y="88"/>
                      <a:pt x="58" y="88"/>
                    </a:cubicBezTo>
                    <a:cubicBezTo>
                      <a:pt x="54" y="92"/>
                      <a:pt x="51" y="93"/>
                      <a:pt x="47" y="93"/>
                    </a:cubicBezTo>
                    <a:cubicBezTo>
                      <a:pt x="37" y="93"/>
                      <a:pt x="34" y="87"/>
                      <a:pt x="34" y="75"/>
                    </a:cubicBezTo>
                    <a:cubicBezTo>
                      <a:pt x="34" y="34"/>
                      <a:pt x="34" y="34"/>
                      <a:pt x="34" y="34"/>
                    </a:cubicBezTo>
                    <a:cubicBezTo>
                      <a:pt x="53" y="34"/>
                      <a:pt x="53" y="34"/>
                      <a:pt x="53" y="34"/>
                    </a:cubicBezTo>
                    <a:cubicBezTo>
                      <a:pt x="64" y="34"/>
                      <a:pt x="67" y="38"/>
                      <a:pt x="71" y="47"/>
                    </a:cubicBezTo>
                    <a:cubicBezTo>
                      <a:pt x="97" y="102"/>
                      <a:pt x="97" y="102"/>
                      <a:pt x="97" y="102"/>
                    </a:cubicBezTo>
                    <a:cubicBezTo>
                      <a:pt x="89" y="126"/>
                      <a:pt x="81" y="136"/>
                      <a:pt x="68" y="136"/>
                    </a:cubicBezTo>
                    <a:cubicBezTo>
                      <a:pt x="65" y="136"/>
                      <a:pt x="63" y="135"/>
                      <a:pt x="58" y="134"/>
                    </a:cubicBezTo>
                    <a:cubicBezTo>
                      <a:pt x="54" y="155"/>
                      <a:pt x="54" y="155"/>
                      <a:pt x="54" y="155"/>
                    </a:cubicBezTo>
                    <a:cubicBezTo>
                      <a:pt x="56" y="156"/>
                      <a:pt x="58" y="156"/>
                      <a:pt x="60" y="156"/>
                    </a:cubicBezTo>
                    <a:cubicBezTo>
                      <a:pt x="75" y="156"/>
                      <a:pt x="83" y="150"/>
                      <a:pt x="90" y="132"/>
                    </a:cubicBezTo>
                    <a:cubicBezTo>
                      <a:pt x="127" y="50"/>
                      <a:pt x="127" y="50"/>
                      <a:pt x="127" y="50"/>
                    </a:cubicBezTo>
                    <a:cubicBezTo>
                      <a:pt x="132" y="36"/>
                      <a:pt x="135" y="34"/>
                      <a:pt x="144" y="31"/>
                    </a:cubicBezTo>
                    <a:cubicBezTo>
                      <a:pt x="144" y="28"/>
                      <a:pt x="144" y="28"/>
                      <a:pt x="144" y="28"/>
                    </a:cubicBezTo>
                    <a:lnTo>
                      <a:pt x="114" y="28"/>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2" name="Freeform 61">
                <a:extLst>
                  <a:ext uri="{FF2B5EF4-FFF2-40B4-BE49-F238E27FC236}">
                    <a16:creationId xmlns:a16="http://schemas.microsoft.com/office/drawing/2014/main" id="{D6DC99EF-FCE2-DD4F-AD94-5F5509D8280A}"/>
                  </a:ext>
                </a:extLst>
              </p:cNvPr>
              <p:cNvSpPr>
                <a:spLocks/>
              </p:cNvSpPr>
              <p:nvPr/>
            </p:nvSpPr>
            <p:spPr bwMode="gray">
              <a:xfrm>
                <a:off x="6594476" y="3157538"/>
                <a:ext cx="619125" cy="419100"/>
              </a:xfrm>
              <a:custGeom>
                <a:avLst/>
                <a:gdLst>
                  <a:gd name="T0" fmla="*/ 148 w 165"/>
                  <a:gd name="T1" fmla="*/ 91 h 111"/>
                  <a:gd name="T2" fmla="*/ 165 w 165"/>
                  <a:gd name="T3" fmla="*/ 108 h 111"/>
                  <a:gd name="T4" fmla="*/ 165 w 165"/>
                  <a:gd name="T5" fmla="*/ 111 h 111"/>
                  <a:gd name="T6" fmla="*/ 110 w 165"/>
                  <a:gd name="T7" fmla="*/ 111 h 111"/>
                  <a:gd name="T8" fmla="*/ 110 w 165"/>
                  <a:gd name="T9" fmla="*/ 108 h 111"/>
                  <a:gd name="T10" fmla="*/ 122 w 165"/>
                  <a:gd name="T11" fmla="*/ 84 h 111"/>
                  <a:gd name="T12" fmla="*/ 113 w 165"/>
                  <a:gd name="T13" fmla="*/ 20 h 111"/>
                  <a:gd name="T14" fmla="*/ 113 w 165"/>
                  <a:gd name="T15" fmla="*/ 20 h 111"/>
                  <a:gd name="T16" fmla="*/ 77 w 165"/>
                  <a:gd name="T17" fmla="*/ 111 h 111"/>
                  <a:gd name="T18" fmla="*/ 73 w 165"/>
                  <a:gd name="T19" fmla="*/ 111 h 111"/>
                  <a:gd name="T20" fmla="*/ 37 w 165"/>
                  <a:gd name="T21" fmla="*/ 20 h 111"/>
                  <a:gd name="T22" fmla="*/ 37 w 165"/>
                  <a:gd name="T23" fmla="*/ 20 h 111"/>
                  <a:gd name="T24" fmla="*/ 27 w 165"/>
                  <a:gd name="T25" fmla="*/ 85 h 111"/>
                  <a:gd name="T26" fmla="*/ 40 w 165"/>
                  <a:gd name="T27" fmla="*/ 108 h 111"/>
                  <a:gd name="T28" fmla="*/ 40 w 165"/>
                  <a:gd name="T29" fmla="*/ 111 h 111"/>
                  <a:gd name="T30" fmla="*/ 0 w 165"/>
                  <a:gd name="T31" fmla="*/ 111 h 111"/>
                  <a:gd name="T32" fmla="*/ 0 w 165"/>
                  <a:gd name="T33" fmla="*/ 108 h 111"/>
                  <a:gd name="T34" fmla="*/ 20 w 165"/>
                  <a:gd name="T35" fmla="*/ 84 h 111"/>
                  <a:gd name="T36" fmla="*/ 31 w 165"/>
                  <a:gd name="T37" fmla="*/ 11 h 111"/>
                  <a:gd name="T38" fmla="*/ 15 w 165"/>
                  <a:gd name="T39" fmla="*/ 3 h 111"/>
                  <a:gd name="T40" fmla="*/ 15 w 165"/>
                  <a:gd name="T41" fmla="*/ 0 h 111"/>
                  <a:gd name="T42" fmla="*/ 55 w 165"/>
                  <a:gd name="T43" fmla="*/ 0 h 111"/>
                  <a:gd name="T44" fmla="*/ 84 w 165"/>
                  <a:gd name="T45" fmla="*/ 74 h 111"/>
                  <a:gd name="T46" fmla="*/ 113 w 165"/>
                  <a:gd name="T47" fmla="*/ 0 h 111"/>
                  <a:gd name="T48" fmla="*/ 151 w 165"/>
                  <a:gd name="T49" fmla="*/ 0 h 111"/>
                  <a:gd name="T50" fmla="*/ 151 w 165"/>
                  <a:gd name="T51" fmla="*/ 3 h 111"/>
                  <a:gd name="T52" fmla="*/ 138 w 165"/>
                  <a:gd name="T53" fmla="*/ 22 h 111"/>
                  <a:gd name="T54" fmla="*/ 148 w 165"/>
                  <a:gd name="T55" fmla="*/ 9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5" h="111">
                    <a:moveTo>
                      <a:pt x="148" y="91"/>
                    </a:moveTo>
                    <a:cubicBezTo>
                      <a:pt x="150" y="100"/>
                      <a:pt x="154" y="106"/>
                      <a:pt x="165" y="108"/>
                    </a:cubicBezTo>
                    <a:cubicBezTo>
                      <a:pt x="165" y="111"/>
                      <a:pt x="165" y="111"/>
                      <a:pt x="165" y="111"/>
                    </a:cubicBezTo>
                    <a:cubicBezTo>
                      <a:pt x="110" y="111"/>
                      <a:pt x="110" y="111"/>
                      <a:pt x="110" y="111"/>
                    </a:cubicBezTo>
                    <a:cubicBezTo>
                      <a:pt x="110" y="108"/>
                      <a:pt x="110" y="108"/>
                      <a:pt x="110" y="108"/>
                    </a:cubicBezTo>
                    <a:cubicBezTo>
                      <a:pt x="122" y="105"/>
                      <a:pt x="124" y="98"/>
                      <a:pt x="122" y="84"/>
                    </a:cubicBezTo>
                    <a:cubicBezTo>
                      <a:pt x="113" y="20"/>
                      <a:pt x="113" y="20"/>
                      <a:pt x="113" y="20"/>
                    </a:cubicBezTo>
                    <a:cubicBezTo>
                      <a:pt x="113" y="20"/>
                      <a:pt x="113" y="20"/>
                      <a:pt x="113" y="20"/>
                    </a:cubicBezTo>
                    <a:cubicBezTo>
                      <a:pt x="77" y="111"/>
                      <a:pt x="77" y="111"/>
                      <a:pt x="77" y="111"/>
                    </a:cubicBezTo>
                    <a:cubicBezTo>
                      <a:pt x="73" y="111"/>
                      <a:pt x="73" y="111"/>
                      <a:pt x="73" y="111"/>
                    </a:cubicBezTo>
                    <a:cubicBezTo>
                      <a:pt x="37" y="20"/>
                      <a:pt x="37" y="20"/>
                      <a:pt x="37" y="20"/>
                    </a:cubicBezTo>
                    <a:cubicBezTo>
                      <a:pt x="37" y="20"/>
                      <a:pt x="37" y="20"/>
                      <a:pt x="37" y="20"/>
                    </a:cubicBezTo>
                    <a:cubicBezTo>
                      <a:pt x="27" y="85"/>
                      <a:pt x="27" y="85"/>
                      <a:pt x="27" y="85"/>
                    </a:cubicBezTo>
                    <a:cubicBezTo>
                      <a:pt x="25" y="98"/>
                      <a:pt x="28" y="107"/>
                      <a:pt x="40" y="108"/>
                    </a:cubicBezTo>
                    <a:cubicBezTo>
                      <a:pt x="40" y="111"/>
                      <a:pt x="40" y="111"/>
                      <a:pt x="40" y="111"/>
                    </a:cubicBezTo>
                    <a:cubicBezTo>
                      <a:pt x="0" y="111"/>
                      <a:pt x="0" y="111"/>
                      <a:pt x="0" y="111"/>
                    </a:cubicBezTo>
                    <a:cubicBezTo>
                      <a:pt x="0" y="108"/>
                      <a:pt x="0" y="108"/>
                      <a:pt x="0" y="108"/>
                    </a:cubicBezTo>
                    <a:cubicBezTo>
                      <a:pt x="12" y="108"/>
                      <a:pt x="17" y="101"/>
                      <a:pt x="20" y="84"/>
                    </a:cubicBezTo>
                    <a:cubicBezTo>
                      <a:pt x="31" y="11"/>
                      <a:pt x="31" y="11"/>
                      <a:pt x="31" y="11"/>
                    </a:cubicBezTo>
                    <a:cubicBezTo>
                      <a:pt x="26" y="7"/>
                      <a:pt x="20" y="4"/>
                      <a:pt x="15" y="3"/>
                    </a:cubicBezTo>
                    <a:cubicBezTo>
                      <a:pt x="15" y="0"/>
                      <a:pt x="15" y="0"/>
                      <a:pt x="15" y="0"/>
                    </a:cubicBezTo>
                    <a:cubicBezTo>
                      <a:pt x="55" y="0"/>
                      <a:pt x="55" y="0"/>
                      <a:pt x="55" y="0"/>
                    </a:cubicBezTo>
                    <a:cubicBezTo>
                      <a:pt x="84" y="74"/>
                      <a:pt x="84" y="74"/>
                      <a:pt x="84" y="74"/>
                    </a:cubicBezTo>
                    <a:cubicBezTo>
                      <a:pt x="113" y="0"/>
                      <a:pt x="113" y="0"/>
                      <a:pt x="113" y="0"/>
                    </a:cubicBezTo>
                    <a:cubicBezTo>
                      <a:pt x="151" y="0"/>
                      <a:pt x="151" y="0"/>
                      <a:pt x="151" y="0"/>
                    </a:cubicBezTo>
                    <a:cubicBezTo>
                      <a:pt x="151" y="3"/>
                      <a:pt x="151" y="3"/>
                      <a:pt x="151" y="3"/>
                    </a:cubicBezTo>
                    <a:cubicBezTo>
                      <a:pt x="139" y="6"/>
                      <a:pt x="137" y="11"/>
                      <a:pt x="138" y="22"/>
                    </a:cubicBezTo>
                    <a:lnTo>
                      <a:pt x="148" y="91"/>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3" name="Freeform 62">
                <a:extLst>
                  <a:ext uri="{FF2B5EF4-FFF2-40B4-BE49-F238E27FC236}">
                    <a16:creationId xmlns:a16="http://schemas.microsoft.com/office/drawing/2014/main" id="{D6586A30-6F53-8A42-ACB1-3F32DB263D47}"/>
                  </a:ext>
                </a:extLst>
              </p:cNvPr>
              <p:cNvSpPr>
                <a:spLocks/>
              </p:cNvSpPr>
              <p:nvPr/>
            </p:nvSpPr>
            <p:spPr bwMode="gray">
              <a:xfrm>
                <a:off x="7207251" y="3297238"/>
                <a:ext cx="360363" cy="290513"/>
              </a:xfrm>
              <a:custGeom>
                <a:avLst/>
                <a:gdLst>
                  <a:gd name="T0" fmla="*/ 11 w 96"/>
                  <a:gd name="T1" fmla="*/ 18 h 77"/>
                  <a:gd name="T2" fmla="*/ 0 w 96"/>
                  <a:gd name="T3" fmla="*/ 6 h 77"/>
                  <a:gd name="T4" fmla="*/ 0 w 96"/>
                  <a:gd name="T5" fmla="*/ 3 h 77"/>
                  <a:gd name="T6" fmla="*/ 29 w 96"/>
                  <a:gd name="T7" fmla="*/ 0 h 77"/>
                  <a:gd name="T8" fmla="*/ 32 w 96"/>
                  <a:gd name="T9" fmla="*/ 0 h 77"/>
                  <a:gd name="T10" fmla="*/ 32 w 96"/>
                  <a:gd name="T11" fmla="*/ 53 h 77"/>
                  <a:gd name="T12" fmla="*/ 46 w 96"/>
                  <a:gd name="T13" fmla="*/ 65 h 77"/>
                  <a:gd name="T14" fmla="*/ 63 w 96"/>
                  <a:gd name="T15" fmla="*/ 52 h 77"/>
                  <a:gd name="T16" fmla="*/ 63 w 96"/>
                  <a:gd name="T17" fmla="*/ 17 h 77"/>
                  <a:gd name="T18" fmla="*/ 52 w 96"/>
                  <a:gd name="T19" fmla="*/ 6 h 77"/>
                  <a:gd name="T20" fmla="*/ 52 w 96"/>
                  <a:gd name="T21" fmla="*/ 3 h 77"/>
                  <a:gd name="T22" fmla="*/ 82 w 96"/>
                  <a:gd name="T23" fmla="*/ 0 h 77"/>
                  <a:gd name="T24" fmla="*/ 85 w 96"/>
                  <a:gd name="T25" fmla="*/ 0 h 77"/>
                  <a:gd name="T26" fmla="*/ 85 w 96"/>
                  <a:gd name="T27" fmla="*/ 57 h 77"/>
                  <a:gd name="T28" fmla="*/ 96 w 96"/>
                  <a:gd name="T29" fmla="*/ 71 h 77"/>
                  <a:gd name="T30" fmla="*/ 96 w 96"/>
                  <a:gd name="T31" fmla="*/ 74 h 77"/>
                  <a:gd name="T32" fmla="*/ 63 w 96"/>
                  <a:gd name="T33" fmla="*/ 77 h 77"/>
                  <a:gd name="T34" fmla="*/ 63 w 96"/>
                  <a:gd name="T35" fmla="*/ 60 h 77"/>
                  <a:gd name="T36" fmla="*/ 63 w 96"/>
                  <a:gd name="T37" fmla="*/ 60 h 77"/>
                  <a:gd name="T38" fmla="*/ 35 w 96"/>
                  <a:gd name="T39" fmla="*/ 77 h 77"/>
                  <a:gd name="T40" fmla="*/ 11 w 96"/>
                  <a:gd name="T41" fmla="*/ 55 h 77"/>
                  <a:gd name="T42" fmla="*/ 11 w 96"/>
                  <a:gd name="T43" fmla="*/ 1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77">
                    <a:moveTo>
                      <a:pt x="11" y="18"/>
                    </a:moveTo>
                    <a:cubicBezTo>
                      <a:pt x="11" y="10"/>
                      <a:pt x="8" y="7"/>
                      <a:pt x="0" y="6"/>
                    </a:cubicBezTo>
                    <a:cubicBezTo>
                      <a:pt x="0" y="3"/>
                      <a:pt x="0" y="3"/>
                      <a:pt x="0" y="3"/>
                    </a:cubicBezTo>
                    <a:cubicBezTo>
                      <a:pt x="29" y="0"/>
                      <a:pt x="29" y="0"/>
                      <a:pt x="29" y="0"/>
                    </a:cubicBezTo>
                    <a:cubicBezTo>
                      <a:pt x="32" y="0"/>
                      <a:pt x="32" y="0"/>
                      <a:pt x="32" y="0"/>
                    </a:cubicBezTo>
                    <a:cubicBezTo>
                      <a:pt x="32" y="53"/>
                      <a:pt x="32" y="53"/>
                      <a:pt x="32" y="53"/>
                    </a:cubicBezTo>
                    <a:cubicBezTo>
                      <a:pt x="32" y="61"/>
                      <a:pt x="38" y="65"/>
                      <a:pt x="46" y="65"/>
                    </a:cubicBezTo>
                    <a:cubicBezTo>
                      <a:pt x="53" y="65"/>
                      <a:pt x="57" y="62"/>
                      <a:pt x="63" y="52"/>
                    </a:cubicBezTo>
                    <a:cubicBezTo>
                      <a:pt x="63" y="17"/>
                      <a:pt x="63" y="17"/>
                      <a:pt x="63" y="17"/>
                    </a:cubicBezTo>
                    <a:cubicBezTo>
                      <a:pt x="63" y="11"/>
                      <a:pt x="60" y="7"/>
                      <a:pt x="52" y="6"/>
                    </a:cubicBezTo>
                    <a:cubicBezTo>
                      <a:pt x="52" y="3"/>
                      <a:pt x="52" y="3"/>
                      <a:pt x="52" y="3"/>
                    </a:cubicBezTo>
                    <a:cubicBezTo>
                      <a:pt x="82" y="0"/>
                      <a:pt x="82" y="0"/>
                      <a:pt x="82" y="0"/>
                    </a:cubicBezTo>
                    <a:cubicBezTo>
                      <a:pt x="85" y="0"/>
                      <a:pt x="85" y="0"/>
                      <a:pt x="85" y="0"/>
                    </a:cubicBezTo>
                    <a:cubicBezTo>
                      <a:pt x="85" y="57"/>
                      <a:pt x="85" y="57"/>
                      <a:pt x="85" y="57"/>
                    </a:cubicBezTo>
                    <a:cubicBezTo>
                      <a:pt x="85" y="66"/>
                      <a:pt x="87" y="69"/>
                      <a:pt x="96" y="71"/>
                    </a:cubicBezTo>
                    <a:cubicBezTo>
                      <a:pt x="96" y="74"/>
                      <a:pt x="96" y="74"/>
                      <a:pt x="96" y="74"/>
                    </a:cubicBezTo>
                    <a:cubicBezTo>
                      <a:pt x="63" y="77"/>
                      <a:pt x="63" y="77"/>
                      <a:pt x="63" y="77"/>
                    </a:cubicBezTo>
                    <a:cubicBezTo>
                      <a:pt x="63" y="60"/>
                      <a:pt x="63" y="60"/>
                      <a:pt x="63" y="60"/>
                    </a:cubicBezTo>
                    <a:cubicBezTo>
                      <a:pt x="63" y="60"/>
                      <a:pt x="63" y="60"/>
                      <a:pt x="63" y="60"/>
                    </a:cubicBezTo>
                    <a:cubicBezTo>
                      <a:pt x="55" y="72"/>
                      <a:pt x="46" y="77"/>
                      <a:pt x="35" y="77"/>
                    </a:cubicBezTo>
                    <a:cubicBezTo>
                      <a:pt x="20" y="77"/>
                      <a:pt x="11" y="69"/>
                      <a:pt x="11" y="55"/>
                    </a:cubicBezTo>
                    <a:lnTo>
                      <a:pt x="11" y="18"/>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4" name="Freeform 63">
                <a:extLst>
                  <a:ext uri="{FF2B5EF4-FFF2-40B4-BE49-F238E27FC236}">
                    <a16:creationId xmlns:a16="http://schemas.microsoft.com/office/drawing/2014/main" id="{7052832F-0911-D447-9776-768361487F5A}"/>
                  </a:ext>
                </a:extLst>
              </p:cNvPr>
              <p:cNvSpPr>
                <a:spLocks/>
              </p:cNvSpPr>
              <p:nvPr/>
            </p:nvSpPr>
            <p:spPr bwMode="gray">
              <a:xfrm>
                <a:off x="7581901" y="3201988"/>
                <a:ext cx="225425" cy="385763"/>
              </a:xfrm>
              <a:custGeom>
                <a:avLst/>
                <a:gdLst>
                  <a:gd name="T0" fmla="*/ 13 w 60"/>
                  <a:gd name="T1" fmla="*/ 33 h 102"/>
                  <a:gd name="T2" fmla="*/ 0 w 60"/>
                  <a:gd name="T3" fmla="*/ 33 h 102"/>
                  <a:gd name="T4" fmla="*/ 0 w 60"/>
                  <a:gd name="T5" fmla="*/ 30 h 102"/>
                  <a:gd name="T6" fmla="*/ 31 w 60"/>
                  <a:gd name="T7" fmla="*/ 0 h 102"/>
                  <a:gd name="T8" fmla="*/ 34 w 60"/>
                  <a:gd name="T9" fmla="*/ 0 h 102"/>
                  <a:gd name="T10" fmla="*/ 34 w 60"/>
                  <a:gd name="T11" fmla="*/ 28 h 102"/>
                  <a:gd name="T12" fmla="*/ 58 w 60"/>
                  <a:gd name="T13" fmla="*/ 28 h 102"/>
                  <a:gd name="T14" fmla="*/ 58 w 60"/>
                  <a:gd name="T15" fmla="*/ 33 h 102"/>
                  <a:gd name="T16" fmla="*/ 34 w 60"/>
                  <a:gd name="T17" fmla="*/ 33 h 102"/>
                  <a:gd name="T18" fmla="*/ 34 w 60"/>
                  <a:gd name="T19" fmla="*/ 75 h 102"/>
                  <a:gd name="T20" fmla="*/ 47 w 60"/>
                  <a:gd name="T21" fmla="*/ 93 h 102"/>
                  <a:gd name="T22" fmla="*/ 58 w 60"/>
                  <a:gd name="T23" fmla="*/ 87 h 102"/>
                  <a:gd name="T24" fmla="*/ 60 w 60"/>
                  <a:gd name="T25" fmla="*/ 89 h 102"/>
                  <a:gd name="T26" fmla="*/ 37 w 60"/>
                  <a:gd name="T27" fmla="*/ 102 h 102"/>
                  <a:gd name="T28" fmla="*/ 13 w 60"/>
                  <a:gd name="T29" fmla="*/ 79 h 102"/>
                  <a:gd name="T30" fmla="*/ 13 w 60"/>
                  <a:gd name="T31" fmla="*/ 3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02">
                    <a:moveTo>
                      <a:pt x="13" y="33"/>
                    </a:moveTo>
                    <a:cubicBezTo>
                      <a:pt x="0" y="33"/>
                      <a:pt x="0" y="33"/>
                      <a:pt x="0" y="33"/>
                    </a:cubicBezTo>
                    <a:cubicBezTo>
                      <a:pt x="0" y="30"/>
                      <a:pt x="0" y="30"/>
                      <a:pt x="0" y="30"/>
                    </a:cubicBezTo>
                    <a:cubicBezTo>
                      <a:pt x="9" y="24"/>
                      <a:pt x="21" y="13"/>
                      <a:pt x="31" y="0"/>
                    </a:cubicBezTo>
                    <a:cubicBezTo>
                      <a:pt x="34" y="0"/>
                      <a:pt x="34" y="0"/>
                      <a:pt x="34" y="0"/>
                    </a:cubicBezTo>
                    <a:cubicBezTo>
                      <a:pt x="34" y="28"/>
                      <a:pt x="34" y="28"/>
                      <a:pt x="34" y="28"/>
                    </a:cubicBezTo>
                    <a:cubicBezTo>
                      <a:pt x="58" y="28"/>
                      <a:pt x="58" y="28"/>
                      <a:pt x="58" y="28"/>
                    </a:cubicBezTo>
                    <a:cubicBezTo>
                      <a:pt x="58" y="33"/>
                      <a:pt x="58" y="33"/>
                      <a:pt x="58" y="33"/>
                    </a:cubicBezTo>
                    <a:cubicBezTo>
                      <a:pt x="34" y="33"/>
                      <a:pt x="34" y="33"/>
                      <a:pt x="34" y="33"/>
                    </a:cubicBezTo>
                    <a:cubicBezTo>
                      <a:pt x="34" y="75"/>
                      <a:pt x="34" y="75"/>
                      <a:pt x="34" y="75"/>
                    </a:cubicBezTo>
                    <a:cubicBezTo>
                      <a:pt x="34" y="86"/>
                      <a:pt x="37" y="93"/>
                      <a:pt x="47" y="93"/>
                    </a:cubicBezTo>
                    <a:cubicBezTo>
                      <a:pt x="51" y="93"/>
                      <a:pt x="54" y="91"/>
                      <a:pt x="58" y="87"/>
                    </a:cubicBezTo>
                    <a:cubicBezTo>
                      <a:pt x="60" y="89"/>
                      <a:pt x="60" y="89"/>
                      <a:pt x="60" y="89"/>
                    </a:cubicBezTo>
                    <a:cubicBezTo>
                      <a:pt x="55" y="98"/>
                      <a:pt x="48" y="102"/>
                      <a:pt x="37" y="102"/>
                    </a:cubicBezTo>
                    <a:cubicBezTo>
                      <a:pt x="24" y="102"/>
                      <a:pt x="13" y="96"/>
                      <a:pt x="13" y="79"/>
                    </a:cubicBezTo>
                    <a:lnTo>
                      <a:pt x="13" y="33"/>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5" name="Freeform 64">
                <a:extLst>
                  <a:ext uri="{FF2B5EF4-FFF2-40B4-BE49-F238E27FC236}">
                    <a16:creationId xmlns:a16="http://schemas.microsoft.com/office/drawing/2014/main" id="{367F0A5F-0E6F-E148-BC6D-6C07FDCB42DD}"/>
                  </a:ext>
                </a:extLst>
              </p:cNvPr>
              <p:cNvSpPr>
                <a:spLocks/>
              </p:cNvSpPr>
              <p:nvPr/>
            </p:nvSpPr>
            <p:spPr bwMode="gray">
              <a:xfrm>
                <a:off x="7807326" y="3297238"/>
                <a:ext cx="365125" cy="290513"/>
              </a:xfrm>
              <a:custGeom>
                <a:avLst/>
                <a:gdLst>
                  <a:gd name="T0" fmla="*/ 12 w 97"/>
                  <a:gd name="T1" fmla="*/ 18 h 77"/>
                  <a:gd name="T2" fmla="*/ 0 w 97"/>
                  <a:gd name="T3" fmla="*/ 6 h 77"/>
                  <a:gd name="T4" fmla="*/ 0 w 97"/>
                  <a:gd name="T5" fmla="*/ 3 h 77"/>
                  <a:gd name="T6" fmla="*/ 30 w 97"/>
                  <a:gd name="T7" fmla="*/ 0 h 77"/>
                  <a:gd name="T8" fmla="*/ 33 w 97"/>
                  <a:gd name="T9" fmla="*/ 0 h 77"/>
                  <a:gd name="T10" fmla="*/ 33 w 97"/>
                  <a:gd name="T11" fmla="*/ 53 h 77"/>
                  <a:gd name="T12" fmla="*/ 46 w 97"/>
                  <a:gd name="T13" fmla="*/ 65 h 77"/>
                  <a:gd name="T14" fmla="*/ 64 w 97"/>
                  <a:gd name="T15" fmla="*/ 52 h 77"/>
                  <a:gd name="T16" fmla="*/ 64 w 97"/>
                  <a:gd name="T17" fmla="*/ 17 h 77"/>
                  <a:gd name="T18" fmla="*/ 53 w 97"/>
                  <a:gd name="T19" fmla="*/ 6 h 77"/>
                  <a:gd name="T20" fmla="*/ 53 w 97"/>
                  <a:gd name="T21" fmla="*/ 3 h 77"/>
                  <a:gd name="T22" fmla="*/ 82 w 97"/>
                  <a:gd name="T23" fmla="*/ 0 h 77"/>
                  <a:gd name="T24" fmla="*/ 86 w 97"/>
                  <a:gd name="T25" fmla="*/ 0 h 77"/>
                  <a:gd name="T26" fmla="*/ 86 w 97"/>
                  <a:gd name="T27" fmla="*/ 57 h 77"/>
                  <a:gd name="T28" fmla="*/ 97 w 97"/>
                  <a:gd name="T29" fmla="*/ 71 h 77"/>
                  <a:gd name="T30" fmla="*/ 97 w 97"/>
                  <a:gd name="T31" fmla="*/ 74 h 77"/>
                  <a:gd name="T32" fmla="*/ 64 w 97"/>
                  <a:gd name="T33" fmla="*/ 77 h 77"/>
                  <a:gd name="T34" fmla="*/ 64 w 97"/>
                  <a:gd name="T35" fmla="*/ 60 h 77"/>
                  <a:gd name="T36" fmla="*/ 64 w 97"/>
                  <a:gd name="T37" fmla="*/ 60 h 77"/>
                  <a:gd name="T38" fmla="*/ 35 w 97"/>
                  <a:gd name="T39" fmla="*/ 77 h 77"/>
                  <a:gd name="T40" fmla="*/ 12 w 97"/>
                  <a:gd name="T41" fmla="*/ 55 h 77"/>
                  <a:gd name="T42" fmla="*/ 12 w 97"/>
                  <a:gd name="T43" fmla="*/ 1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77">
                    <a:moveTo>
                      <a:pt x="12" y="18"/>
                    </a:moveTo>
                    <a:cubicBezTo>
                      <a:pt x="12" y="10"/>
                      <a:pt x="9" y="7"/>
                      <a:pt x="0" y="6"/>
                    </a:cubicBezTo>
                    <a:cubicBezTo>
                      <a:pt x="0" y="3"/>
                      <a:pt x="0" y="3"/>
                      <a:pt x="0" y="3"/>
                    </a:cubicBezTo>
                    <a:cubicBezTo>
                      <a:pt x="30" y="0"/>
                      <a:pt x="30" y="0"/>
                      <a:pt x="30" y="0"/>
                    </a:cubicBezTo>
                    <a:cubicBezTo>
                      <a:pt x="33" y="0"/>
                      <a:pt x="33" y="0"/>
                      <a:pt x="33" y="0"/>
                    </a:cubicBezTo>
                    <a:cubicBezTo>
                      <a:pt x="33" y="53"/>
                      <a:pt x="33" y="53"/>
                      <a:pt x="33" y="53"/>
                    </a:cubicBezTo>
                    <a:cubicBezTo>
                      <a:pt x="33" y="61"/>
                      <a:pt x="39" y="65"/>
                      <a:pt x="46" y="65"/>
                    </a:cubicBezTo>
                    <a:cubicBezTo>
                      <a:pt x="54" y="65"/>
                      <a:pt x="58" y="62"/>
                      <a:pt x="64" y="52"/>
                    </a:cubicBezTo>
                    <a:cubicBezTo>
                      <a:pt x="64" y="17"/>
                      <a:pt x="64" y="17"/>
                      <a:pt x="64" y="17"/>
                    </a:cubicBezTo>
                    <a:cubicBezTo>
                      <a:pt x="64" y="11"/>
                      <a:pt x="60" y="7"/>
                      <a:pt x="53" y="6"/>
                    </a:cubicBezTo>
                    <a:cubicBezTo>
                      <a:pt x="53" y="3"/>
                      <a:pt x="53" y="3"/>
                      <a:pt x="53" y="3"/>
                    </a:cubicBezTo>
                    <a:cubicBezTo>
                      <a:pt x="82" y="0"/>
                      <a:pt x="82" y="0"/>
                      <a:pt x="82" y="0"/>
                    </a:cubicBezTo>
                    <a:cubicBezTo>
                      <a:pt x="86" y="0"/>
                      <a:pt x="86" y="0"/>
                      <a:pt x="86" y="0"/>
                    </a:cubicBezTo>
                    <a:cubicBezTo>
                      <a:pt x="86" y="57"/>
                      <a:pt x="86" y="57"/>
                      <a:pt x="86" y="57"/>
                    </a:cubicBezTo>
                    <a:cubicBezTo>
                      <a:pt x="86" y="66"/>
                      <a:pt x="88" y="69"/>
                      <a:pt x="97" y="71"/>
                    </a:cubicBezTo>
                    <a:cubicBezTo>
                      <a:pt x="97" y="74"/>
                      <a:pt x="97" y="74"/>
                      <a:pt x="97" y="74"/>
                    </a:cubicBezTo>
                    <a:cubicBezTo>
                      <a:pt x="64" y="77"/>
                      <a:pt x="64" y="77"/>
                      <a:pt x="64" y="77"/>
                    </a:cubicBezTo>
                    <a:cubicBezTo>
                      <a:pt x="64" y="60"/>
                      <a:pt x="64" y="60"/>
                      <a:pt x="64" y="60"/>
                    </a:cubicBezTo>
                    <a:cubicBezTo>
                      <a:pt x="64" y="60"/>
                      <a:pt x="64" y="60"/>
                      <a:pt x="64" y="60"/>
                    </a:cubicBezTo>
                    <a:cubicBezTo>
                      <a:pt x="56" y="72"/>
                      <a:pt x="47" y="77"/>
                      <a:pt x="35" y="77"/>
                    </a:cubicBezTo>
                    <a:cubicBezTo>
                      <a:pt x="21" y="77"/>
                      <a:pt x="12" y="69"/>
                      <a:pt x="12" y="55"/>
                    </a:cubicBezTo>
                    <a:lnTo>
                      <a:pt x="12" y="18"/>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6" name="Freeform 65">
                <a:extLst>
                  <a:ext uri="{FF2B5EF4-FFF2-40B4-BE49-F238E27FC236}">
                    <a16:creationId xmlns:a16="http://schemas.microsoft.com/office/drawing/2014/main" id="{5DCB7F9E-7624-724F-8EB9-3A9ED0A4C1D9}"/>
                  </a:ext>
                </a:extLst>
              </p:cNvPr>
              <p:cNvSpPr>
                <a:spLocks noEditPoints="1"/>
              </p:cNvSpPr>
              <p:nvPr/>
            </p:nvSpPr>
            <p:spPr bwMode="gray">
              <a:xfrm>
                <a:off x="8183563" y="3297238"/>
                <a:ext cx="304800" cy="290513"/>
              </a:xfrm>
              <a:custGeom>
                <a:avLst/>
                <a:gdLst>
                  <a:gd name="T0" fmla="*/ 46 w 81"/>
                  <a:gd name="T1" fmla="*/ 62 h 77"/>
                  <a:gd name="T2" fmla="*/ 33 w 81"/>
                  <a:gd name="T3" fmla="*/ 69 h 77"/>
                  <a:gd name="T4" fmla="*/ 23 w 81"/>
                  <a:gd name="T5" fmla="*/ 56 h 77"/>
                  <a:gd name="T6" fmla="*/ 46 w 81"/>
                  <a:gd name="T7" fmla="*/ 35 h 77"/>
                  <a:gd name="T8" fmla="*/ 46 w 81"/>
                  <a:gd name="T9" fmla="*/ 62 h 77"/>
                  <a:gd name="T10" fmla="*/ 68 w 81"/>
                  <a:gd name="T11" fmla="*/ 27 h 77"/>
                  <a:gd name="T12" fmla="*/ 36 w 81"/>
                  <a:gd name="T13" fmla="*/ 0 h 77"/>
                  <a:gd name="T14" fmla="*/ 4 w 81"/>
                  <a:gd name="T15" fmla="*/ 24 h 77"/>
                  <a:gd name="T16" fmla="*/ 7 w 81"/>
                  <a:gd name="T17" fmla="*/ 24 h 77"/>
                  <a:gd name="T18" fmla="*/ 28 w 81"/>
                  <a:gd name="T19" fmla="*/ 12 h 77"/>
                  <a:gd name="T20" fmla="*/ 46 w 81"/>
                  <a:gd name="T21" fmla="*/ 31 h 77"/>
                  <a:gd name="T22" fmla="*/ 0 w 81"/>
                  <a:gd name="T23" fmla="*/ 58 h 77"/>
                  <a:gd name="T24" fmla="*/ 22 w 81"/>
                  <a:gd name="T25" fmla="*/ 77 h 77"/>
                  <a:gd name="T26" fmla="*/ 44 w 81"/>
                  <a:gd name="T27" fmla="*/ 69 h 77"/>
                  <a:gd name="T28" fmla="*/ 46 w 81"/>
                  <a:gd name="T29" fmla="*/ 67 h 77"/>
                  <a:gd name="T30" fmla="*/ 63 w 81"/>
                  <a:gd name="T31" fmla="*/ 77 h 77"/>
                  <a:gd name="T32" fmla="*/ 81 w 81"/>
                  <a:gd name="T33" fmla="*/ 63 h 77"/>
                  <a:gd name="T34" fmla="*/ 78 w 81"/>
                  <a:gd name="T35" fmla="*/ 63 h 77"/>
                  <a:gd name="T36" fmla="*/ 72 w 81"/>
                  <a:gd name="T37" fmla="*/ 70 h 77"/>
                  <a:gd name="T38" fmla="*/ 68 w 81"/>
                  <a:gd name="T39" fmla="*/ 60 h 77"/>
                  <a:gd name="T40" fmla="*/ 68 w 81"/>
                  <a:gd name="T41" fmla="*/ 2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77">
                    <a:moveTo>
                      <a:pt x="46" y="62"/>
                    </a:moveTo>
                    <a:cubicBezTo>
                      <a:pt x="41" y="67"/>
                      <a:pt x="37" y="69"/>
                      <a:pt x="33" y="69"/>
                    </a:cubicBezTo>
                    <a:cubicBezTo>
                      <a:pt x="27" y="69"/>
                      <a:pt x="23" y="64"/>
                      <a:pt x="23" y="56"/>
                    </a:cubicBezTo>
                    <a:cubicBezTo>
                      <a:pt x="23" y="47"/>
                      <a:pt x="28" y="42"/>
                      <a:pt x="46" y="35"/>
                    </a:cubicBezTo>
                    <a:lnTo>
                      <a:pt x="46" y="62"/>
                    </a:lnTo>
                    <a:close/>
                    <a:moveTo>
                      <a:pt x="68" y="27"/>
                    </a:moveTo>
                    <a:cubicBezTo>
                      <a:pt x="68" y="7"/>
                      <a:pt x="52" y="0"/>
                      <a:pt x="36" y="0"/>
                    </a:cubicBezTo>
                    <a:cubicBezTo>
                      <a:pt x="19" y="0"/>
                      <a:pt x="8" y="9"/>
                      <a:pt x="4" y="24"/>
                    </a:cubicBezTo>
                    <a:cubicBezTo>
                      <a:pt x="7" y="24"/>
                      <a:pt x="7" y="24"/>
                      <a:pt x="7" y="24"/>
                    </a:cubicBezTo>
                    <a:cubicBezTo>
                      <a:pt x="12" y="16"/>
                      <a:pt x="19" y="12"/>
                      <a:pt x="28" y="12"/>
                    </a:cubicBezTo>
                    <a:cubicBezTo>
                      <a:pt x="41" y="12"/>
                      <a:pt x="46" y="18"/>
                      <a:pt x="46" y="31"/>
                    </a:cubicBezTo>
                    <a:cubicBezTo>
                      <a:pt x="29" y="37"/>
                      <a:pt x="0" y="39"/>
                      <a:pt x="0" y="58"/>
                    </a:cubicBezTo>
                    <a:cubicBezTo>
                      <a:pt x="0" y="69"/>
                      <a:pt x="10" y="77"/>
                      <a:pt x="22" y="77"/>
                    </a:cubicBezTo>
                    <a:cubicBezTo>
                      <a:pt x="31" y="77"/>
                      <a:pt x="37" y="75"/>
                      <a:pt x="44" y="69"/>
                    </a:cubicBezTo>
                    <a:cubicBezTo>
                      <a:pt x="46" y="67"/>
                      <a:pt x="46" y="67"/>
                      <a:pt x="46" y="67"/>
                    </a:cubicBezTo>
                    <a:cubicBezTo>
                      <a:pt x="50" y="74"/>
                      <a:pt x="55" y="77"/>
                      <a:pt x="63" y="77"/>
                    </a:cubicBezTo>
                    <a:cubicBezTo>
                      <a:pt x="74" y="77"/>
                      <a:pt x="80" y="72"/>
                      <a:pt x="81" y="63"/>
                    </a:cubicBezTo>
                    <a:cubicBezTo>
                      <a:pt x="78" y="63"/>
                      <a:pt x="78" y="63"/>
                      <a:pt x="78" y="63"/>
                    </a:cubicBezTo>
                    <a:cubicBezTo>
                      <a:pt x="77" y="68"/>
                      <a:pt x="75" y="70"/>
                      <a:pt x="72" y="70"/>
                    </a:cubicBezTo>
                    <a:cubicBezTo>
                      <a:pt x="69" y="70"/>
                      <a:pt x="68" y="67"/>
                      <a:pt x="68" y="60"/>
                    </a:cubicBezTo>
                    <a:lnTo>
                      <a:pt x="68" y="27"/>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7" name="Freeform 66">
                <a:extLst>
                  <a:ext uri="{FF2B5EF4-FFF2-40B4-BE49-F238E27FC236}">
                    <a16:creationId xmlns:a16="http://schemas.microsoft.com/office/drawing/2014/main" id="{62519EEC-1C68-6A4D-9C33-0BA357099B1F}"/>
                  </a:ext>
                </a:extLst>
              </p:cNvPr>
              <p:cNvSpPr>
                <a:spLocks/>
              </p:cNvSpPr>
              <p:nvPr/>
            </p:nvSpPr>
            <p:spPr bwMode="gray">
              <a:xfrm>
                <a:off x="8491538" y="3125788"/>
                <a:ext cx="180975" cy="450850"/>
              </a:xfrm>
              <a:custGeom>
                <a:avLst/>
                <a:gdLst>
                  <a:gd name="T0" fmla="*/ 14 w 48"/>
                  <a:gd name="T1" fmla="*/ 20 h 119"/>
                  <a:gd name="T2" fmla="*/ 0 w 48"/>
                  <a:gd name="T3" fmla="*/ 6 h 119"/>
                  <a:gd name="T4" fmla="*/ 0 w 48"/>
                  <a:gd name="T5" fmla="*/ 3 h 119"/>
                  <a:gd name="T6" fmla="*/ 32 w 48"/>
                  <a:gd name="T7" fmla="*/ 0 h 119"/>
                  <a:gd name="T8" fmla="*/ 35 w 48"/>
                  <a:gd name="T9" fmla="*/ 0 h 119"/>
                  <a:gd name="T10" fmla="*/ 35 w 48"/>
                  <a:gd name="T11" fmla="*/ 102 h 119"/>
                  <a:gd name="T12" fmla="*/ 48 w 48"/>
                  <a:gd name="T13" fmla="*/ 116 h 119"/>
                  <a:gd name="T14" fmla="*/ 48 w 48"/>
                  <a:gd name="T15" fmla="*/ 119 h 119"/>
                  <a:gd name="T16" fmla="*/ 0 w 48"/>
                  <a:gd name="T17" fmla="*/ 119 h 119"/>
                  <a:gd name="T18" fmla="*/ 0 w 48"/>
                  <a:gd name="T19" fmla="*/ 116 h 119"/>
                  <a:gd name="T20" fmla="*/ 14 w 48"/>
                  <a:gd name="T21" fmla="*/ 102 h 119"/>
                  <a:gd name="T22" fmla="*/ 14 w 48"/>
                  <a:gd name="T23" fmla="*/ 2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119">
                    <a:moveTo>
                      <a:pt x="14" y="20"/>
                    </a:moveTo>
                    <a:cubicBezTo>
                      <a:pt x="14" y="10"/>
                      <a:pt x="10" y="6"/>
                      <a:pt x="0" y="6"/>
                    </a:cubicBezTo>
                    <a:cubicBezTo>
                      <a:pt x="0" y="3"/>
                      <a:pt x="0" y="3"/>
                      <a:pt x="0" y="3"/>
                    </a:cubicBezTo>
                    <a:cubicBezTo>
                      <a:pt x="32" y="0"/>
                      <a:pt x="32" y="0"/>
                      <a:pt x="32" y="0"/>
                    </a:cubicBezTo>
                    <a:cubicBezTo>
                      <a:pt x="35" y="0"/>
                      <a:pt x="35" y="0"/>
                      <a:pt x="35" y="0"/>
                    </a:cubicBezTo>
                    <a:cubicBezTo>
                      <a:pt x="35" y="102"/>
                      <a:pt x="35" y="102"/>
                      <a:pt x="35" y="102"/>
                    </a:cubicBezTo>
                    <a:cubicBezTo>
                      <a:pt x="35" y="111"/>
                      <a:pt x="37" y="114"/>
                      <a:pt x="48" y="116"/>
                    </a:cubicBezTo>
                    <a:cubicBezTo>
                      <a:pt x="48" y="119"/>
                      <a:pt x="48" y="119"/>
                      <a:pt x="48" y="119"/>
                    </a:cubicBezTo>
                    <a:cubicBezTo>
                      <a:pt x="0" y="119"/>
                      <a:pt x="0" y="119"/>
                      <a:pt x="0" y="119"/>
                    </a:cubicBezTo>
                    <a:cubicBezTo>
                      <a:pt x="0" y="116"/>
                      <a:pt x="0" y="116"/>
                      <a:pt x="0" y="116"/>
                    </a:cubicBezTo>
                    <a:cubicBezTo>
                      <a:pt x="11" y="114"/>
                      <a:pt x="14" y="111"/>
                      <a:pt x="14" y="102"/>
                    </a:cubicBezTo>
                    <a:lnTo>
                      <a:pt x="14" y="20"/>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8" name="Freeform 67">
                <a:extLst>
                  <a:ext uri="{FF2B5EF4-FFF2-40B4-BE49-F238E27FC236}">
                    <a16:creationId xmlns:a16="http://schemas.microsoft.com/office/drawing/2014/main" id="{E0EFBE7C-6CB3-F045-A2E2-5E129E2A782A}"/>
                  </a:ext>
                </a:extLst>
              </p:cNvPr>
              <p:cNvSpPr>
                <a:spLocks/>
              </p:cNvSpPr>
              <p:nvPr/>
            </p:nvSpPr>
            <p:spPr bwMode="gray">
              <a:xfrm>
                <a:off x="3387726" y="2736850"/>
                <a:ext cx="981075" cy="1308100"/>
              </a:xfrm>
              <a:custGeom>
                <a:avLst/>
                <a:gdLst>
                  <a:gd name="T0" fmla="*/ 258 w 261"/>
                  <a:gd name="T1" fmla="*/ 146 h 346"/>
                  <a:gd name="T2" fmla="*/ 215 w 261"/>
                  <a:gd name="T3" fmla="*/ 141 h 346"/>
                  <a:gd name="T4" fmla="*/ 226 w 261"/>
                  <a:gd name="T5" fmla="*/ 107 h 346"/>
                  <a:gd name="T6" fmla="*/ 203 w 261"/>
                  <a:gd name="T7" fmla="*/ 125 h 346"/>
                  <a:gd name="T8" fmla="*/ 164 w 261"/>
                  <a:gd name="T9" fmla="*/ 101 h 346"/>
                  <a:gd name="T10" fmla="*/ 156 w 261"/>
                  <a:gd name="T11" fmla="*/ 75 h 346"/>
                  <a:gd name="T12" fmla="*/ 150 w 261"/>
                  <a:gd name="T13" fmla="*/ 98 h 346"/>
                  <a:gd name="T14" fmla="*/ 98 w 261"/>
                  <a:gd name="T15" fmla="*/ 105 h 346"/>
                  <a:gd name="T16" fmla="*/ 82 w 261"/>
                  <a:gd name="T17" fmla="*/ 115 h 346"/>
                  <a:gd name="T18" fmla="*/ 82 w 261"/>
                  <a:gd name="T19" fmla="*/ 79 h 346"/>
                  <a:gd name="T20" fmla="*/ 78 w 261"/>
                  <a:gd name="T21" fmla="*/ 53 h 346"/>
                  <a:gd name="T22" fmla="*/ 76 w 261"/>
                  <a:gd name="T23" fmla="*/ 45 h 346"/>
                  <a:gd name="T24" fmla="*/ 71 w 261"/>
                  <a:gd name="T25" fmla="*/ 42 h 346"/>
                  <a:gd name="T26" fmla="*/ 98 w 261"/>
                  <a:gd name="T27" fmla="*/ 16 h 346"/>
                  <a:gd name="T28" fmla="*/ 83 w 261"/>
                  <a:gd name="T29" fmla="*/ 9 h 346"/>
                  <a:gd name="T30" fmla="*/ 68 w 261"/>
                  <a:gd name="T31" fmla="*/ 0 h 346"/>
                  <a:gd name="T32" fmla="*/ 40 w 261"/>
                  <a:gd name="T33" fmla="*/ 3 h 346"/>
                  <a:gd name="T34" fmla="*/ 19 w 261"/>
                  <a:gd name="T35" fmla="*/ 40 h 346"/>
                  <a:gd name="T36" fmla="*/ 6 w 261"/>
                  <a:gd name="T37" fmla="*/ 45 h 346"/>
                  <a:gd name="T38" fmla="*/ 1 w 261"/>
                  <a:gd name="T39" fmla="*/ 69 h 346"/>
                  <a:gd name="T40" fmla="*/ 13 w 261"/>
                  <a:gd name="T41" fmla="*/ 99 h 346"/>
                  <a:gd name="T42" fmla="*/ 16 w 261"/>
                  <a:gd name="T43" fmla="*/ 108 h 346"/>
                  <a:gd name="T44" fmla="*/ 24 w 261"/>
                  <a:gd name="T45" fmla="*/ 124 h 346"/>
                  <a:gd name="T46" fmla="*/ 28 w 261"/>
                  <a:gd name="T47" fmla="*/ 137 h 346"/>
                  <a:gd name="T48" fmla="*/ 34 w 261"/>
                  <a:gd name="T49" fmla="*/ 146 h 346"/>
                  <a:gd name="T50" fmla="*/ 47 w 261"/>
                  <a:gd name="T51" fmla="*/ 148 h 346"/>
                  <a:gd name="T52" fmla="*/ 37 w 261"/>
                  <a:gd name="T53" fmla="*/ 229 h 346"/>
                  <a:gd name="T54" fmla="*/ 73 w 261"/>
                  <a:gd name="T55" fmla="*/ 333 h 346"/>
                  <a:gd name="T56" fmla="*/ 96 w 261"/>
                  <a:gd name="T57" fmla="*/ 311 h 346"/>
                  <a:gd name="T58" fmla="*/ 121 w 261"/>
                  <a:gd name="T59" fmla="*/ 288 h 346"/>
                  <a:gd name="T60" fmla="*/ 123 w 261"/>
                  <a:gd name="T61" fmla="*/ 296 h 346"/>
                  <a:gd name="T62" fmla="*/ 94 w 261"/>
                  <a:gd name="T63" fmla="*/ 346 h 346"/>
                  <a:gd name="T64" fmla="*/ 235 w 261"/>
                  <a:gd name="T65" fmla="*/ 259 h 346"/>
                  <a:gd name="T66" fmla="*/ 231 w 261"/>
                  <a:gd name="T67" fmla="*/ 181 h 346"/>
                  <a:gd name="T68" fmla="*/ 261 w 261"/>
                  <a:gd name="T69" fmla="*/ 14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1" h="346">
                    <a:moveTo>
                      <a:pt x="261" y="146"/>
                    </a:moveTo>
                    <a:cubicBezTo>
                      <a:pt x="260" y="145"/>
                      <a:pt x="258" y="146"/>
                      <a:pt x="258" y="146"/>
                    </a:cubicBezTo>
                    <a:cubicBezTo>
                      <a:pt x="224" y="158"/>
                      <a:pt x="224" y="158"/>
                      <a:pt x="224" y="158"/>
                    </a:cubicBezTo>
                    <a:cubicBezTo>
                      <a:pt x="222" y="152"/>
                      <a:pt x="219" y="146"/>
                      <a:pt x="215" y="141"/>
                    </a:cubicBezTo>
                    <a:cubicBezTo>
                      <a:pt x="226" y="111"/>
                      <a:pt x="226" y="111"/>
                      <a:pt x="226" y="111"/>
                    </a:cubicBezTo>
                    <a:cubicBezTo>
                      <a:pt x="226" y="111"/>
                      <a:pt x="227" y="108"/>
                      <a:pt x="226" y="107"/>
                    </a:cubicBezTo>
                    <a:cubicBezTo>
                      <a:pt x="225" y="107"/>
                      <a:pt x="223" y="109"/>
                      <a:pt x="223" y="109"/>
                    </a:cubicBezTo>
                    <a:cubicBezTo>
                      <a:pt x="203" y="125"/>
                      <a:pt x="203" y="125"/>
                      <a:pt x="203" y="125"/>
                    </a:cubicBezTo>
                    <a:cubicBezTo>
                      <a:pt x="196" y="117"/>
                      <a:pt x="187" y="110"/>
                      <a:pt x="176" y="105"/>
                    </a:cubicBezTo>
                    <a:cubicBezTo>
                      <a:pt x="173" y="104"/>
                      <a:pt x="169" y="102"/>
                      <a:pt x="164" y="101"/>
                    </a:cubicBezTo>
                    <a:cubicBezTo>
                      <a:pt x="158" y="78"/>
                      <a:pt x="158" y="78"/>
                      <a:pt x="158" y="78"/>
                    </a:cubicBezTo>
                    <a:cubicBezTo>
                      <a:pt x="158" y="78"/>
                      <a:pt x="158" y="75"/>
                      <a:pt x="156" y="75"/>
                    </a:cubicBezTo>
                    <a:cubicBezTo>
                      <a:pt x="155" y="75"/>
                      <a:pt x="154" y="77"/>
                      <a:pt x="154" y="77"/>
                    </a:cubicBezTo>
                    <a:cubicBezTo>
                      <a:pt x="150" y="98"/>
                      <a:pt x="150" y="98"/>
                      <a:pt x="150" y="98"/>
                    </a:cubicBezTo>
                    <a:cubicBezTo>
                      <a:pt x="146" y="98"/>
                      <a:pt x="142" y="97"/>
                      <a:pt x="137" y="97"/>
                    </a:cubicBezTo>
                    <a:cubicBezTo>
                      <a:pt x="122" y="97"/>
                      <a:pt x="109" y="100"/>
                      <a:pt x="98" y="105"/>
                    </a:cubicBezTo>
                    <a:cubicBezTo>
                      <a:pt x="93" y="107"/>
                      <a:pt x="89" y="110"/>
                      <a:pt x="84" y="113"/>
                    </a:cubicBezTo>
                    <a:cubicBezTo>
                      <a:pt x="84" y="113"/>
                      <a:pt x="83" y="114"/>
                      <a:pt x="82" y="115"/>
                    </a:cubicBezTo>
                    <a:cubicBezTo>
                      <a:pt x="78" y="104"/>
                      <a:pt x="75" y="96"/>
                      <a:pt x="74" y="93"/>
                    </a:cubicBezTo>
                    <a:cubicBezTo>
                      <a:pt x="77" y="91"/>
                      <a:pt x="81" y="84"/>
                      <a:pt x="82" y="79"/>
                    </a:cubicBezTo>
                    <a:cubicBezTo>
                      <a:pt x="84" y="72"/>
                      <a:pt x="84" y="68"/>
                      <a:pt x="82" y="63"/>
                    </a:cubicBezTo>
                    <a:cubicBezTo>
                      <a:pt x="81" y="59"/>
                      <a:pt x="78" y="55"/>
                      <a:pt x="78" y="53"/>
                    </a:cubicBezTo>
                    <a:cubicBezTo>
                      <a:pt x="79" y="51"/>
                      <a:pt x="79" y="50"/>
                      <a:pt x="80" y="49"/>
                    </a:cubicBezTo>
                    <a:cubicBezTo>
                      <a:pt x="80" y="46"/>
                      <a:pt x="78" y="45"/>
                      <a:pt x="76" y="45"/>
                    </a:cubicBezTo>
                    <a:cubicBezTo>
                      <a:pt x="74" y="45"/>
                      <a:pt x="73" y="45"/>
                      <a:pt x="71" y="45"/>
                    </a:cubicBezTo>
                    <a:cubicBezTo>
                      <a:pt x="71" y="45"/>
                      <a:pt x="70" y="45"/>
                      <a:pt x="71" y="42"/>
                    </a:cubicBezTo>
                    <a:cubicBezTo>
                      <a:pt x="72" y="38"/>
                      <a:pt x="79" y="36"/>
                      <a:pt x="86" y="34"/>
                    </a:cubicBezTo>
                    <a:cubicBezTo>
                      <a:pt x="94" y="31"/>
                      <a:pt x="98" y="25"/>
                      <a:pt x="98" y="16"/>
                    </a:cubicBezTo>
                    <a:cubicBezTo>
                      <a:pt x="99" y="9"/>
                      <a:pt x="95" y="4"/>
                      <a:pt x="90" y="2"/>
                    </a:cubicBezTo>
                    <a:cubicBezTo>
                      <a:pt x="89" y="4"/>
                      <a:pt x="85" y="8"/>
                      <a:pt x="83" y="9"/>
                    </a:cubicBezTo>
                    <a:cubicBezTo>
                      <a:pt x="80" y="11"/>
                      <a:pt x="76" y="11"/>
                      <a:pt x="74" y="11"/>
                    </a:cubicBezTo>
                    <a:cubicBezTo>
                      <a:pt x="74" y="6"/>
                      <a:pt x="72" y="2"/>
                      <a:pt x="68" y="0"/>
                    </a:cubicBezTo>
                    <a:cubicBezTo>
                      <a:pt x="67" y="2"/>
                      <a:pt x="63" y="5"/>
                      <a:pt x="56" y="5"/>
                    </a:cubicBezTo>
                    <a:cubicBezTo>
                      <a:pt x="50" y="5"/>
                      <a:pt x="49" y="3"/>
                      <a:pt x="40" y="3"/>
                    </a:cubicBezTo>
                    <a:cubicBezTo>
                      <a:pt x="27" y="3"/>
                      <a:pt x="16" y="11"/>
                      <a:pt x="15" y="23"/>
                    </a:cubicBezTo>
                    <a:cubicBezTo>
                      <a:pt x="14" y="30"/>
                      <a:pt x="17" y="36"/>
                      <a:pt x="19" y="40"/>
                    </a:cubicBezTo>
                    <a:cubicBezTo>
                      <a:pt x="17" y="41"/>
                      <a:pt x="14" y="45"/>
                      <a:pt x="13" y="46"/>
                    </a:cubicBezTo>
                    <a:cubicBezTo>
                      <a:pt x="12" y="45"/>
                      <a:pt x="9" y="43"/>
                      <a:pt x="6" y="45"/>
                    </a:cubicBezTo>
                    <a:cubicBezTo>
                      <a:pt x="7" y="47"/>
                      <a:pt x="7" y="49"/>
                      <a:pt x="7" y="51"/>
                    </a:cubicBezTo>
                    <a:cubicBezTo>
                      <a:pt x="6" y="53"/>
                      <a:pt x="1" y="62"/>
                      <a:pt x="1" y="69"/>
                    </a:cubicBezTo>
                    <a:cubicBezTo>
                      <a:pt x="0" y="82"/>
                      <a:pt x="7" y="91"/>
                      <a:pt x="13" y="93"/>
                    </a:cubicBezTo>
                    <a:cubicBezTo>
                      <a:pt x="12" y="95"/>
                      <a:pt x="12" y="97"/>
                      <a:pt x="13" y="99"/>
                    </a:cubicBezTo>
                    <a:cubicBezTo>
                      <a:pt x="13" y="100"/>
                      <a:pt x="14" y="101"/>
                      <a:pt x="17" y="101"/>
                    </a:cubicBezTo>
                    <a:cubicBezTo>
                      <a:pt x="16" y="103"/>
                      <a:pt x="15" y="105"/>
                      <a:pt x="16" y="108"/>
                    </a:cubicBezTo>
                    <a:cubicBezTo>
                      <a:pt x="17" y="111"/>
                      <a:pt x="20" y="115"/>
                      <a:pt x="23" y="115"/>
                    </a:cubicBezTo>
                    <a:cubicBezTo>
                      <a:pt x="23" y="117"/>
                      <a:pt x="24" y="122"/>
                      <a:pt x="24" y="124"/>
                    </a:cubicBezTo>
                    <a:cubicBezTo>
                      <a:pt x="23" y="126"/>
                      <a:pt x="22" y="128"/>
                      <a:pt x="23" y="131"/>
                    </a:cubicBezTo>
                    <a:cubicBezTo>
                      <a:pt x="23" y="134"/>
                      <a:pt x="25" y="137"/>
                      <a:pt x="28" y="137"/>
                    </a:cubicBezTo>
                    <a:cubicBezTo>
                      <a:pt x="28" y="139"/>
                      <a:pt x="29" y="141"/>
                      <a:pt x="30" y="142"/>
                    </a:cubicBezTo>
                    <a:cubicBezTo>
                      <a:pt x="31" y="143"/>
                      <a:pt x="32" y="144"/>
                      <a:pt x="34" y="146"/>
                    </a:cubicBezTo>
                    <a:cubicBezTo>
                      <a:pt x="36" y="147"/>
                      <a:pt x="38" y="148"/>
                      <a:pt x="41" y="148"/>
                    </a:cubicBezTo>
                    <a:cubicBezTo>
                      <a:pt x="43" y="148"/>
                      <a:pt x="46" y="148"/>
                      <a:pt x="47" y="148"/>
                    </a:cubicBezTo>
                    <a:cubicBezTo>
                      <a:pt x="47" y="149"/>
                      <a:pt x="47" y="156"/>
                      <a:pt x="48" y="164"/>
                    </a:cubicBezTo>
                    <a:cubicBezTo>
                      <a:pt x="41" y="183"/>
                      <a:pt x="37" y="205"/>
                      <a:pt x="37" y="229"/>
                    </a:cubicBezTo>
                    <a:cubicBezTo>
                      <a:pt x="37" y="229"/>
                      <a:pt x="37" y="229"/>
                      <a:pt x="37" y="229"/>
                    </a:cubicBezTo>
                    <a:cubicBezTo>
                      <a:pt x="37" y="271"/>
                      <a:pt x="50" y="309"/>
                      <a:pt x="73" y="333"/>
                    </a:cubicBezTo>
                    <a:cubicBezTo>
                      <a:pt x="73" y="333"/>
                      <a:pt x="74" y="335"/>
                      <a:pt x="78" y="338"/>
                    </a:cubicBezTo>
                    <a:cubicBezTo>
                      <a:pt x="78" y="338"/>
                      <a:pt x="85" y="325"/>
                      <a:pt x="96" y="311"/>
                    </a:cubicBezTo>
                    <a:cubicBezTo>
                      <a:pt x="99" y="308"/>
                      <a:pt x="102" y="304"/>
                      <a:pt x="105" y="301"/>
                    </a:cubicBezTo>
                    <a:cubicBezTo>
                      <a:pt x="111" y="296"/>
                      <a:pt x="116" y="292"/>
                      <a:pt x="121" y="288"/>
                    </a:cubicBezTo>
                    <a:cubicBezTo>
                      <a:pt x="135" y="278"/>
                      <a:pt x="152" y="271"/>
                      <a:pt x="167" y="268"/>
                    </a:cubicBezTo>
                    <a:cubicBezTo>
                      <a:pt x="150" y="277"/>
                      <a:pt x="140" y="282"/>
                      <a:pt x="123" y="296"/>
                    </a:cubicBezTo>
                    <a:cubicBezTo>
                      <a:pt x="113" y="305"/>
                      <a:pt x="96" y="320"/>
                      <a:pt x="85" y="342"/>
                    </a:cubicBezTo>
                    <a:cubicBezTo>
                      <a:pt x="87" y="344"/>
                      <a:pt x="91" y="346"/>
                      <a:pt x="94" y="346"/>
                    </a:cubicBezTo>
                    <a:cubicBezTo>
                      <a:pt x="97" y="343"/>
                      <a:pt x="109" y="321"/>
                      <a:pt x="128" y="303"/>
                    </a:cubicBezTo>
                    <a:cubicBezTo>
                      <a:pt x="166" y="267"/>
                      <a:pt x="211" y="259"/>
                      <a:pt x="235" y="259"/>
                    </a:cubicBezTo>
                    <a:cubicBezTo>
                      <a:pt x="236" y="249"/>
                      <a:pt x="237" y="239"/>
                      <a:pt x="237" y="229"/>
                    </a:cubicBezTo>
                    <a:cubicBezTo>
                      <a:pt x="237" y="212"/>
                      <a:pt x="235" y="195"/>
                      <a:pt x="231" y="181"/>
                    </a:cubicBezTo>
                    <a:cubicBezTo>
                      <a:pt x="259" y="149"/>
                      <a:pt x="259" y="149"/>
                      <a:pt x="259" y="149"/>
                    </a:cubicBezTo>
                    <a:cubicBezTo>
                      <a:pt x="259" y="149"/>
                      <a:pt x="261" y="147"/>
                      <a:pt x="261" y="146"/>
                    </a:cubicBezTo>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9" name="Freeform 68">
                <a:extLst>
                  <a:ext uri="{FF2B5EF4-FFF2-40B4-BE49-F238E27FC236}">
                    <a16:creationId xmlns:a16="http://schemas.microsoft.com/office/drawing/2014/main" id="{9C1D6A89-52B4-014A-A65F-33032DF33CC7}"/>
                  </a:ext>
                </a:extLst>
              </p:cNvPr>
              <p:cNvSpPr>
                <a:spLocks/>
              </p:cNvSpPr>
              <p:nvPr/>
            </p:nvSpPr>
            <p:spPr bwMode="gray">
              <a:xfrm>
                <a:off x="3505201" y="3119438"/>
                <a:ext cx="82550" cy="117475"/>
              </a:xfrm>
              <a:custGeom>
                <a:avLst/>
                <a:gdLst>
                  <a:gd name="T0" fmla="*/ 20 w 22"/>
                  <a:gd name="T1" fmla="*/ 31 h 31"/>
                  <a:gd name="T2" fmla="*/ 11 w 22"/>
                  <a:gd name="T3" fmla="*/ 28 h 31"/>
                  <a:gd name="T4" fmla="*/ 1 w 22"/>
                  <a:gd name="T5" fmla="*/ 31 h 31"/>
                  <a:gd name="T6" fmla="*/ 0 w 22"/>
                  <a:gd name="T7" fmla="*/ 26 h 31"/>
                  <a:gd name="T8" fmla="*/ 2 w 22"/>
                  <a:gd name="T9" fmla="*/ 24 h 31"/>
                  <a:gd name="T10" fmla="*/ 1 w 22"/>
                  <a:gd name="T11" fmla="*/ 6 h 31"/>
                  <a:gd name="T12" fmla="*/ 8 w 22"/>
                  <a:gd name="T13" fmla="*/ 2 h 31"/>
                  <a:gd name="T14" fmla="*/ 10 w 22"/>
                  <a:gd name="T15" fmla="*/ 0 h 31"/>
                  <a:gd name="T16" fmla="*/ 17 w 22"/>
                  <a:gd name="T17" fmla="*/ 7 h 31"/>
                  <a:gd name="T18" fmla="*/ 19 w 22"/>
                  <a:gd name="T19" fmla="*/ 15 h 31"/>
                  <a:gd name="T20" fmla="*/ 19 w 22"/>
                  <a:gd name="T21" fmla="*/ 25 h 31"/>
                  <a:gd name="T22" fmla="*/ 21 w 22"/>
                  <a:gd name="T23" fmla="*/ 28 h 31"/>
                  <a:gd name="T24" fmla="*/ 20 w 22"/>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1">
                    <a:moveTo>
                      <a:pt x="20" y="31"/>
                    </a:moveTo>
                    <a:cubicBezTo>
                      <a:pt x="19" y="30"/>
                      <a:pt x="14" y="28"/>
                      <a:pt x="11" y="28"/>
                    </a:cubicBezTo>
                    <a:cubicBezTo>
                      <a:pt x="7" y="28"/>
                      <a:pt x="4" y="29"/>
                      <a:pt x="1" y="31"/>
                    </a:cubicBezTo>
                    <a:cubicBezTo>
                      <a:pt x="0" y="30"/>
                      <a:pt x="0" y="28"/>
                      <a:pt x="0" y="26"/>
                    </a:cubicBezTo>
                    <a:cubicBezTo>
                      <a:pt x="1" y="25"/>
                      <a:pt x="2" y="24"/>
                      <a:pt x="2" y="24"/>
                    </a:cubicBezTo>
                    <a:cubicBezTo>
                      <a:pt x="1" y="6"/>
                      <a:pt x="1" y="6"/>
                      <a:pt x="1" y="6"/>
                    </a:cubicBezTo>
                    <a:cubicBezTo>
                      <a:pt x="1" y="6"/>
                      <a:pt x="6" y="3"/>
                      <a:pt x="8" y="2"/>
                    </a:cubicBezTo>
                    <a:cubicBezTo>
                      <a:pt x="9" y="2"/>
                      <a:pt x="10" y="1"/>
                      <a:pt x="10" y="0"/>
                    </a:cubicBezTo>
                    <a:cubicBezTo>
                      <a:pt x="12" y="1"/>
                      <a:pt x="15" y="4"/>
                      <a:pt x="17" y="7"/>
                    </a:cubicBezTo>
                    <a:cubicBezTo>
                      <a:pt x="18" y="9"/>
                      <a:pt x="19" y="12"/>
                      <a:pt x="19" y="15"/>
                    </a:cubicBezTo>
                    <a:cubicBezTo>
                      <a:pt x="20" y="18"/>
                      <a:pt x="20" y="21"/>
                      <a:pt x="19" y="25"/>
                    </a:cubicBezTo>
                    <a:cubicBezTo>
                      <a:pt x="20" y="25"/>
                      <a:pt x="21" y="26"/>
                      <a:pt x="21" y="28"/>
                    </a:cubicBezTo>
                    <a:cubicBezTo>
                      <a:pt x="22" y="29"/>
                      <a:pt x="21" y="30"/>
                      <a:pt x="20" y="3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30" name="Freeform 69">
                <a:extLst>
                  <a:ext uri="{FF2B5EF4-FFF2-40B4-BE49-F238E27FC236}">
                    <a16:creationId xmlns:a16="http://schemas.microsoft.com/office/drawing/2014/main" id="{A5345C85-31B0-B245-9637-6257E3F97A03}"/>
                  </a:ext>
                </a:extLst>
              </p:cNvPr>
              <p:cNvSpPr>
                <a:spLocks/>
              </p:cNvSpPr>
              <p:nvPr/>
            </p:nvSpPr>
            <p:spPr bwMode="gray">
              <a:xfrm>
                <a:off x="4165601" y="3319463"/>
                <a:ext cx="161925" cy="128588"/>
              </a:xfrm>
              <a:custGeom>
                <a:avLst/>
                <a:gdLst>
                  <a:gd name="T0" fmla="*/ 7 w 43"/>
                  <a:gd name="T1" fmla="*/ 34 h 34"/>
                  <a:gd name="T2" fmla="*/ 0 w 43"/>
                  <a:gd name="T3" fmla="*/ 19 h 34"/>
                  <a:gd name="T4" fmla="*/ 43 w 43"/>
                  <a:gd name="T5" fmla="*/ 0 h 34"/>
                  <a:gd name="T6" fmla="*/ 7 w 43"/>
                  <a:gd name="T7" fmla="*/ 34 h 34"/>
                </a:gdLst>
                <a:ahLst/>
                <a:cxnLst>
                  <a:cxn ang="0">
                    <a:pos x="T0" y="T1"/>
                  </a:cxn>
                  <a:cxn ang="0">
                    <a:pos x="T2" y="T3"/>
                  </a:cxn>
                  <a:cxn ang="0">
                    <a:pos x="T4" y="T5"/>
                  </a:cxn>
                  <a:cxn ang="0">
                    <a:pos x="T6" y="T7"/>
                  </a:cxn>
                </a:cxnLst>
                <a:rect l="0" t="0" r="r" b="b"/>
                <a:pathLst>
                  <a:path w="43" h="34">
                    <a:moveTo>
                      <a:pt x="7" y="34"/>
                    </a:moveTo>
                    <a:cubicBezTo>
                      <a:pt x="7" y="30"/>
                      <a:pt x="3" y="21"/>
                      <a:pt x="0" y="19"/>
                    </a:cubicBezTo>
                    <a:cubicBezTo>
                      <a:pt x="43" y="0"/>
                      <a:pt x="43" y="0"/>
                      <a:pt x="43" y="0"/>
                    </a:cubicBezTo>
                    <a:lnTo>
                      <a:pt x="7"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31" name="Freeform 70">
                <a:extLst>
                  <a:ext uri="{FF2B5EF4-FFF2-40B4-BE49-F238E27FC236}">
                    <a16:creationId xmlns:a16="http://schemas.microsoft.com/office/drawing/2014/main" id="{82A0E2DE-88D5-4549-A307-D0D1CF306F50}"/>
                  </a:ext>
                </a:extLst>
              </p:cNvPr>
              <p:cNvSpPr>
                <a:spLocks/>
              </p:cNvSpPr>
              <p:nvPr/>
            </p:nvSpPr>
            <p:spPr bwMode="gray">
              <a:xfrm>
                <a:off x="3756026" y="3179763"/>
                <a:ext cx="136525" cy="166688"/>
              </a:xfrm>
              <a:custGeom>
                <a:avLst/>
                <a:gdLst>
                  <a:gd name="T0" fmla="*/ 0 w 36"/>
                  <a:gd name="T1" fmla="*/ 0 h 44"/>
                  <a:gd name="T2" fmla="*/ 36 w 36"/>
                  <a:gd name="T3" fmla="*/ 33 h 44"/>
                  <a:gd name="T4" fmla="*/ 26 w 36"/>
                  <a:gd name="T5" fmla="*/ 44 h 44"/>
                  <a:gd name="T6" fmla="*/ 0 w 36"/>
                  <a:gd name="T7" fmla="*/ 0 h 44"/>
                </a:gdLst>
                <a:ahLst/>
                <a:cxnLst>
                  <a:cxn ang="0">
                    <a:pos x="T0" y="T1"/>
                  </a:cxn>
                  <a:cxn ang="0">
                    <a:pos x="T2" y="T3"/>
                  </a:cxn>
                  <a:cxn ang="0">
                    <a:pos x="T4" y="T5"/>
                  </a:cxn>
                  <a:cxn ang="0">
                    <a:pos x="T6" y="T7"/>
                  </a:cxn>
                </a:cxnLst>
                <a:rect l="0" t="0" r="r" b="b"/>
                <a:pathLst>
                  <a:path w="36" h="44">
                    <a:moveTo>
                      <a:pt x="0" y="0"/>
                    </a:moveTo>
                    <a:cubicBezTo>
                      <a:pt x="36" y="33"/>
                      <a:pt x="36" y="33"/>
                      <a:pt x="36" y="33"/>
                    </a:cubicBezTo>
                    <a:cubicBezTo>
                      <a:pt x="32" y="35"/>
                      <a:pt x="27" y="40"/>
                      <a:pt x="26" y="44"/>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32" name="Freeform 71">
                <a:extLst>
                  <a:ext uri="{FF2B5EF4-FFF2-40B4-BE49-F238E27FC236}">
                    <a16:creationId xmlns:a16="http://schemas.microsoft.com/office/drawing/2014/main" id="{261F9A51-E921-3B44-97DA-A506082B2E9B}"/>
                  </a:ext>
                </a:extLst>
              </p:cNvPr>
              <p:cNvSpPr>
                <a:spLocks/>
              </p:cNvSpPr>
              <p:nvPr/>
            </p:nvSpPr>
            <p:spPr bwMode="gray">
              <a:xfrm>
                <a:off x="3783013" y="3398838"/>
                <a:ext cx="52388" cy="68263"/>
              </a:xfrm>
              <a:custGeom>
                <a:avLst/>
                <a:gdLst>
                  <a:gd name="T0" fmla="*/ 14 w 14"/>
                  <a:gd name="T1" fmla="*/ 7 h 18"/>
                  <a:gd name="T2" fmla="*/ 12 w 14"/>
                  <a:gd name="T3" fmla="*/ 12 h 18"/>
                  <a:gd name="T4" fmla="*/ 12 w 14"/>
                  <a:gd name="T5" fmla="*/ 18 h 18"/>
                  <a:gd name="T6" fmla="*/ 1 w 14"/>
                  <a:gd name="T7" fmla="*/ 10 h 18"/>
                  <a:gd name="T8" fmla="*/ 0 w 14"/>
                  <a:gd name="T9" fmla="*/ 1 h 18"/>
                  <a:gd name="T10" fmla="*/ 0 w 14"/>
                  <a:gd name="T11" fmla="*/ 0 h 18"/>
                  <a:gd name="T12" fmla="*/ 14 w 14"/>
                  <a:gd name="T13" fmla="*/ 7 h 18"/>
                </a:gdLst>
                <a:ahLst/>
                <a:cxnLst>
                  <a:cxn ang="0">
                    <a:pos x="T0" y="T1"/>
                  </a:cxn>
                  <a:cxn ang="0">
                    <a:pos x="T2" y="T3"/>
                  </a:cxn>
                  <a:cxn ang="0">
                    <a:pos x="T4" y="T5"/>
                  </a:cxn>
                  <a:cxn ang="0">
                    <a:pos x="T6" y="T7"/>
                  </a:cxn>
                  <a:cxn ang="0">
                    <a:pos x="T8" y="T9"/>
                  </a:cxn>
                  <a:cxn ang="0">
                    <a:pos x="T10" y="T11"/>
                  </a:cxn>
                  <a:cxn ang="0">
                    <a:pos x="T12" y="T13"/>
                  </a:cxn>
                </a:cxnLst>
                <a:rect l="0" t="0" r="r" b="b"/>
                <a:pathLst>
                  <a:path w="14" h="18">
                    <a:moveTo>
                      <a:pt x="14" y="7"/>
                    </a:moveTo>
                    <a:cubicBezTo>
                      <a:pt x="13" y="9"/>
                      <a:pt x="12" y="10"/>
                      <a:pt x="12" y="12"/>
                    </a:cubicBezTo>
                    <a:cubicBezTo>
                      <a:pt x="11" y="15"/>
                      <a:pt x="12" y="16"/>
                      <a:pt x="12" y="18"/>
                    </a:cubicBezTo>
                    <a:cubicBezTo>
                      <a:pt x="1" y="10"/>
                      <a:pt x="1" y="10"/>
                      <a:pt x="1" y="10"/>
                    </a:cubicBezTo>
                    <a:cubicBezTo>
                      <a:pt x="1" y="8"/>
                      <a:pt x="0" y="3"/>
                      <a:pt x="0" y="1"/>
                    </a:cubicBezTo>
                    <a:cubicBezTo>
                      <a:pt x="0" y="1"/>
                      <a:pt x="0" y="1"/>
                      <a:pt x="0" y="0"/>
                    </a:cubicBezTo>
                    <a:lnTo>
                      <a:pt x="1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33" name="Freeform 72">
                <a:extLst>
                  <a:ext uri="{FF2B5EF4-FFF2-40B4-BE49-F238E27FC236}">
                    <a16:creationId xmlns:a16="http://schemas.microsoft.com/office/drawing/2014/main" id="{E3E9F0C8-C882-5543-9AEA-A4EDCE8E4E7D}"/>
                  </a:ext>
                </a:extLst>
              </p:cNvPr>
              <p:cNvSpPr>
                <a:spLocks/>
              </p:cNvSpPr>
              <p:nvPr/>
            </p:nvSpPr>
            <p:spPr bwMode="gray">
              <a:xfrm>
                <a:off x="3535363" y="3035300"/>
                <a:ext cx="247650" cy="601663"/>
              </a:xfrm>
              <a:custGeom>
                <a:avLst/>
                <a:gdLst>
                  <a:gd name="T0" fmla="*/ 19 w 66"/>
                  <a:gd name="T1" fmla="*/ 106 h 159"/>
                  <a:gd name="T2" fmla="*/ 15 w 66"/>
                  <a:gd name="T3" fmla="*/ 36 h 159"/>
                  <a:gd name="T4" fmla="*/ 19 w 66"/>
                  <a:gd name="T5" fmla="*/ 34 h 159"/>
                  <a:gd name="T6" fmla="*/ 19 w 66"/>
                  <a:gd name="T7" fmla="*/ 33 h 159"/>
                  <a:gd name="T8" fmla="*/ 12 w 66"/>
                  <a:gd name="T9" fmla="*/ 30 h 159"/>
                  <a:gd name="T10" fmla="*/ 11 w 66"/>
                  <a:gd name="T11" fmla="*/ 10 h 159"/>
                  <a:gd name="T12" fmla="*/ 3 w 66"/>
                  <a:gd name="T13" fmla="*/ 7 h 159"/>
                  <a:gd name="T14" fmla="*/ 2 w 66"/>
                  <a:gd name="T15" fmla="*/ 0 h 159"/>
                  <a:gd name="T16" fmla="*/ 13 w 66"/>
                  <a:gd name="T17" fmla="*/ 3 h 159"/>
                  <a:gd name="T18" fmla="*/ 17 w 66"/>
                  <a:gd name="T19" fmla="*/ 5 h 159"/>
                  <a:gd name="T20" fmla="*/ 22 w 66"/>
                  <a:gd name="T21" fmla="*/ 7 h 159"/>
                  <a:gd name="T22" fmla="*/ 23 w 66"/>
                  <a:gd name="T23" fmla="*/ 11 h 159"/>
                  <a:gd name="T24" fmla="*/ 57 w 66"/>
                  <a:gd name="T25" fmla="*/ 98 h 159"/>
                  <a:gd name="T26" fmla="*/ 60 w 66"/>
                  <a:gd name="T27" fmla="*/ 114 h 159"/>
                  <a:gd name="T28" fmla="*/ 66 w 66"/>
                  <a:gd name="T29" fmla="*/ 128 h 159"/>
                  <a:gd name="T30" fmla="*/ 48 w 66"/>
                  <a:gd name="T31" fmla="*/ 136 h 159"/>
                  <a:gd name="T32" fmla="*/ 36 w 66"/>
                  <a:gd name="T33" fmla="*/ 159 h 159"/>
                  <a:gd name="T34" fmla="*/ 19 w 66"/>
                  <a:gd name="T35" fmla="*/ 10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159">
                    <a:moveTo>
                      <a:pt x="19" y="106"/>
                    </a:moveTo>
                    <a:cubicBezTo>
                      <a:pt x="19" y="105"/>
                      <a:pt x="15" y="39"/>
                      <a:pt x="15" y="36"/>
                    </a:cubicBezTo>
                    <a:cubicBezTo>
                      <a:pt x="19" y="34"/>
                      <a:pt x="19" y="34"/>
                      <a:pt x="19" y="34"/>
                    </a:cubicBezTo>
                    <a:cubicBezTo>
                      <a:pt x="19" y="33"/>
                      <a:pt x="19" y="33"/>
                      <a:pt x="19" y="33"/>
                    </a:cubicBezTo>
                    <a:cubicBezTo>
                      <a:pt x="16" y="33"/>
                      <a:pt x="13" y="32"/>
                      <a:pt x="12" y="30"/>
                    </a:cubicBezTo>
                    <a:cubicBezTo>
                      <a:pt x="11" y="10"/>
                      <a:pt x="11" y="10"/>
                      <a:pt x="11" y="10"/>
                    </a:cubicBezTo>
                    <a:cubicBezTo>
                      <a:pt x="8" y="10"/>
                      <a:pt x="4" y="9"/>
                      <a:pt x="3" y="7"/>
                    </a:cubicBezTo>
                    <a:cubicBezTo>
                      <a:pt x="1" y="6"/>
                      <a:pt x="0" y="4"/>
                      <a:pt x="2" y="0"/>
                    </a:cubicBezTo>
                    <a:cubicBezTo>
                      <a:pt x="3" y="1"/>
                      <a:pt x="9" y="3"/>
                      <a:pt x="13" y="3"/>
                    </a:cubicBezTo>
                    <a:cubicBezTo>
                      <a:pt x="14" y="3"/>
                      <a:pt x="16" y="5"/>
                      <a:pt x="17" y="5"/>
                    </a:cubicBezTo>
                    <a:cubicBezTo>
                      <a:pt x="18" y="6"/>
                      <a:pt x="21" y="7"/>
                      <a:pt x="22" y="7"/>
                    </a:cubicBezTo>
                    <a:cubicBezTo>
                      <a:pt x="23" y="8"/>
                      <a:pt x="23" y="10"/>
                      <a:pt x="23" y="11"/>
                    </a:cubicBezTo>
                    <a:cubicBezTo>
                      <a:pt x="24" y="12"/>
                      <a:pt x="57" y="97"/>
                      <a:pt x="57" y="98"/>
                    </a:cubicBezTo>
                    <a:cubicBezTo>
                      <a:pt x="58" y="99"/>
                      <a:pt x="60" y="113"/>
                      <a:pt x="60" y="114"/>
                    </a:cubicBezTo>
                    <a:cubicBezTo>
                      <a:pt x="60" y="115"/>
                      <a:pt x="65" y="127"/>
                      <a:pt x="66" y="128"/>
                    </a:cubicBezTo>
                    <a:cubicBezTo>
                      <a:pt x="61" y="128"/>
                      <a:pt x="54" y="130"/>
                      <a:pt x="48" y="136"/>
                    </a:cubicBezTo>
                    <a:cubicBezTo>
                      <a:pt x="43" y="141"/>
                      <a:pt x="38" y="154"/>
                      <a:pt x="36" y="159"/>
                    </a:cubicBezTo>
                    <a:cubicBezTo>
                      <a:pt x="36" y="156"/>
                      <a:pt x="20" y="107"/>
                      <a:pt x="19" y="10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34" name="Freeform 73">
                <a:extLst>
                  <a:ext uri="{FF2B5EF4-FFF2-40B4-BE49-F238E27FC236}">
                    <a16:creationId xmlns:a16="http://schemas.microsoft.com/office/drawing/2014/main" id="{78B9815A-60CE-494D-B66B-C86A24D05127}"/>
                  </a:ext>
                </a:extLst>
              </p:cNvPr>
              <p:cNvSpPr>
                <a:spLocks/>
              </p:cNvSpPr>
              <p:nvPr/>
            </p:nvSpPr>
            <p:spPr bwMode="gray">
              <a:xfrm>
                <a:off x="3673476" y="3535363"/>
                <a:ext cx="206375" cy="407988"/>
              </a:xfrm>
              <a:custGeom>
                <a:avLst/>
                <a:gdLst>
                  <a:gd name="T0" fmla="*/ 24 w 55"/>
                  <a:gd name="T1" fmla="*/ 55 h 108"/>
                  <a:gd name="T2" fmla="*/ 14 w 55"/>
                  <a:gd name="T3" fmla="*/ 88 h 108"/>
                  <a:gd name="T4" fmla="*/ 0 w 55"/>
                  <a:gd name="T5" fmla="*/ 108 h 108"/>
                  <a:gd name="T6" fmla="*/ 5 w 55"/>
                  <a:gd name="T7" fmla="*/ 73 h 108"/>
                  <a:gd name="T8" fmla="*/ 5 w 55"/>
                  <a:gd name="T9" fmla="*/ 36 h 108"/>
                  <a:gd name="T10" fmla="*/ 19 w 55"/>
                  <a:gd name="T11" fmla="*/ 9 h 108"/>
                  <a:gd name="T12" fmla="*/ 44 w 55"/>
                  <a:gd name="T13" fmla="*/ 3 h 108"/>
                  <a:gd name="T14" fmla="*/ 55 w 55"/>
                  <a:gd name="T15" fmla="*/ 22 h 108"/>
                  <a:gd name="T16" fmla="*/ 37 w 55"/>
                  <a:gd name="T17" fmla="*/ 26 h 108"/>
                  <a:gd name="T18" fmla="*/ 24 w 55"/>
                  <a:gd name="T19" fmla="*/ 5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108">
                    <a:moveTo>
                      <a:pt x="24" y="55"/>
                    </a:moveTo>
                    <a:cubicBezTo>
                      <a:pt x="22" y="68"/>
                      <a:pt x="19" y="80"/>
                      <a:pt x="14" y="88"/>
                    </a:cubicBezTo>
                    <a:cubicBezTo>
                      <a:pt x="11" y="93"/>
                      <a:pt x="3" y="104"/>
                      <a:pt x="0" y="108"/>
                    </a:cubicBezTo>
                    <a:cubicBezTo>
                      <a:pt x="3" y="101"/>
                      <a:pt x="6" y="85"/>
                      <a:pt x="5" y="73"/>
                    </a:cubicBezTo>
                    <a:cubicBezTo>
                      <a:pt x="5" y="65"/>
                      <a:pt x="3" y="48"/>
                      <a:pt x="5" y="36"/>
                    </a:cubicBezTo>
                    <a:cubicBezTo>
                      <a:pt x="7" y="24"/>
                      <a:pt x="11" y="17"/>
                      <a:pt x="19" y="9"/>
                    </a:cubicBezTo>
                    <a:cubicBezTo>
                      <a:pt x="23" y="5"/>
                      <a:pt x="32" y="0"/>
                      <a:pt x="44" y="3"/>
                    </a:cubicBezTo>
                    <a:cubicBezTo>
                      <a:pt x="55" y="22"/>
                      <a:pt x="55" y="22"/>
                      <a:pt x="55" y="22"/>
                    </a:cubicBezTo>
                    <a:cubicBezTo>
                      <a:pt x="49" y="21"/>
                      <a:pt x="42" y="22"/>
                      <a:pt x="37" y="26"/>
                    </a:cubicBezTo>
                    <a:cubicBezTo>
                      <a:pt x="28" y="33"/>
                      <a:pt x="25" y="42"/>
                      <a:pt x="24" y="5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35" name="Freeform 74">
                <a:extLst>
                  <a:ext uri="{FF2B5EF4-FFF2-40B4-BE49-F238E27FC236}">
                    <a16:creationId xmlns:a16="http://schemas.microsoft.com/office/drawing/2014/main" id="{C792CBC8-1AF7-474E-92B1-93E97DFAF8D6}"/>
                  </a:ext>
                </a:extLst>
              </p:cNvPr>
              <p:cNvSpPr>
                <a:spLocks/>
              </p:cNvSpPr>
              <p:nvPr/>
            </p:nvSpPr>
            <p:spPr bwMode="gray">
              <a:xfrm>
                <a:off x="3767138" y="3640138"/>
                <a:ext cx="180975" cy="201613"/>
              </a:xfrm>
              <a:custGeom>
                <a:avLst/>
                <a:gdLst>
                  <a:gd name="T0" fmla="*/ 0 w 48"/>
                  <a:gd name="T1" fmla="*/ 53 h 53"/>
                  <a:gd name="T2" fmla="*/ 6 w 48"/>
                  <a:gd name="T3" fmla="*/ 27 h 53"/>
                  <a:gd name="T4" fmla="*/ 17 w 48"/>
                  <a:gd name="T5" fmla="*/ 3 h 53"/>
                  <a:gd name="T6" fmla="*/ 30 w 48"/>
                  <a:gd name="T7" fmla="*/ 0 h 53"/>
                  <a:gd name="T8" fmla="*/ 41 w 48"/>
                  <a:gd name="T9" fmla="*/ 24 h 53"/>
                  <a:gd name="T10" fmla="*/ 48 w 48"/>
                  <a:gd name="T11" fmla="*/ 27 h 53"/>
                  <a:gd name="T12" fmla="*/ 0 w 48"/>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48" h="53">
                    <a:moveTo>
                      <a:pt x="0" y="53"/>
                    </a:moveTo>
                    <a:cubicBezTo>
                      <a:pt x="2" y="48"/>
                      <a:pt x="6" y="32"/>
                      <a:pt x="6" y="27"/>
                    </a:cubicBezTo>
                    <a:cubicBezTo>
                      <a:pt x="8" y="20"/>
                      <a:pt x="9" y="10"/>
                      <a:pt x="17" y="3"/>
                    </a:cubicBezTo>
                    <a:cubicBezTo>
                      <a:pt x="21" y="0"/>
                      <a:pt x="27" y="0"/>
                      <a:pt x="30" y="0"/>
                    </a:cubicBezTo>
                    <a:cubicBezTo>
                      <a:pt x="41" y="24"/>
                      <a:pt x="41" y="24"/>
                      <a:pt x="41" y="24"/>
                    </a:cubicBezTo>
                    <a:cubicBezTo>
                      <a:pt x="42" y="26"/>
                      <a:pt x="45" y="27"/>
                      <a:pt x="48" y="27"/>
                    </a:cubicBezTo>
                    <a:cubicBezTo>
                      <a:pt x="37" y="30"/>
                      <a:pt x="10" y="4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36" name="Freeform 75">
                <a:extLst>
                  <a:ext uri="{FF2B5EF4-FFF2-40B4-BE49-F238E27FC236}">
                    <a16:creationId xmlns:a16="http://schemas.microsoft.com/office/drawing/2014/main" id="{5E1FA29A-AD5B-C342-9B71-654C2CC8A7F0}"/>
                  </a:ext>
                </a:extLst>
              </p:cNvPr>
              <p:cNvSpPr>
                <a:spLocks/>
              </p:cNvSpPr>
              <p:nvPr/>
            </p:nvSpPr>
            <p:spPr bwMode="gray">
              <a:xfrm>
                <a:off x="4124326" y="3530600"/>
                <a:ext cx="95250" cy="152400"/>
              </a:xfrm>
              <a:custGeom>
                <a:avLst/>
                <a:gdLst>
                  <a:gd name="T0" fmla="*/ 2 w 25"/>
                  <a:gd name="T1" fmla="*/ 8 h 40"/>
                  <a:gd name="T2" fmla="*/ 2 w 25"/>
                  <a:gd name="T3" fmla="*/ 16 h 40"/>
                  <a:gd name="T4" fmla="*/ 9 w 25"/>
                  <a:gd name="T5" fmla="*/ 29 h 40"/>
                  <a:gd name="T6" fmla="*/ 14 w 25"/>
                  <a:gd name="T7" fmla="*/ 40 h 40"/>
                  <a:gd name="T8" fmla="*/ 25 w 25"/>
                  <a:gd name="T9" fmla="*/ 40 h 40"/>
                  <a:gd name="T10" fmla="*/ 11 w 25"/>
                  <a:gd name="T11" fmla="*/ 14 h 40"/>
                  <a:gd name="T12" fmla="*/ 11 w 25"/>
                  <a:gd name="T13" fmla="*/ 0 h 40"/>
                  <a:gd name="T14" fmla="*/ 2 w 25"/>
                  <a:gd name="T15" fmla="*/ 8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40">
                    <a:moveTo>
                      <a:pt x="2" y="8"/>
                    </a:moveTo>
                    <a:cubicBezTo>
                      <a:pt x="0" y="11"/>
                      <a:pt x="1" y="14"/>
                      <a:pt x="2" y="16"/>
                    </a:cubicBezTo>
                    <a:cubicBezTo>
                      <a:pt x="3" y="18"/>
                      <a:pt x="9" y="29"/>
                      <a:pt x="9" y="29"/>
                    </a:cubicBezTo>
                    <a:cubicBezTo>
                      <a:pt x="11" y="34"/>
                      <a:pt x="12" y="36"/>
                      <a:pt x="14" y="40"/>
                    </a:cubicBezTo>
                    <a:cubicBezTo>
                      <a:pt x="17" y="40"/>
                      <a:pt x="21" y="40"/>
                      <a:pt x="25" y="40"/>
                    </a:cubicBezTo>
                    <a:cubicBezTo>
                      <a:pt x="21" y="31"/>
                      <a:pt x="11" y="14"/>
                      <a:pt x="11" y="14"/>
                    </a:cubicBezTo>
                    <a:cubicBezTo>
                      <a:pt x="11" y="0"/>
                      <a:pt x="11" y="0"/>
                      <a:pt x="11" y="0"/>
                    </a:cubicBezTo>
                    <a:cubicBezTo>
                      <a:pt x="8" y="1"/>
                      <a:pt x="4" y="5"/>
                      <a:pt x="2"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37" name="Freeform 76">
                <a:extLst>
                  <a:ext uri="{FF2B5EF4-FFF2-40B4-BE49-F238E27FC236}">
                    <a16:creationId xmlns:a16="http://schemas.microsoft.com/office/drawing/2014/main" id="{5492E24A-622C-7941-8833-B27E69E306A0}"/>
                  </a:ext>
                </a:extLst>
              </p:cNvPr>
              <p:cNvSpPr>
                <a:spLocks/>
              </p:cNvSpPr>
              <p:nvPr/>
            </p:nvSpPr>
            <p:spPr bwMode="gray">
              <a:xfrm>
                <a:off x="3948113" y="3065463"/>
                <a:ext cx="68263" cy="223838"/>
              </a:xfrm>
              <a:custGeom>
                <a:avLst/>
                <a:gdLst>
                  <a:gd name="T0" fmla="*/ 0 w 18"/>
                  <a:gd name="T1" fmla="*/ 57 h 59"/>
                  <a:gd name="T2" fmla="*/ 18 w 18"/>
                  <a:gd name="T3" fmla="*/ 59 h 59"/>
                  <a:gd name="T4" fmla="*/ 8 w 18"/>
                  <a:gd name="T5" fmla="*/ 0 h 59"/>
                  <a:gd name="T6" fmla="*/ 0 w 18"/>
                  <a:gd name="T7" fmla="*/ 57 h 59"/>
                </a:gdLst>
                <a:ahLst/>
                <a:cxnLst>
                  <a:cxn ang="0">
                    <a:pos x="T0" y="T1"/>
                  </a:cxn>
                  <a:cxn ang="0">
                    <a:pos x="T2" y="T3"/>
                  </a:cxn>
                  <a:cxn ang="0">
                    <a:pos x="T4" y="T5"/>
                  </a:cxn>
                  <a:cxn ang="0">
                    <a:pos x="T6" y="T7"/>
                  </a:cxn>
                </a:cxnLst>
                <a:rect l="0" t="0" r="r" b="b"/>
                <a:pathLst>
                  <a:path w="18" h="59">
                    <a:moveTo>
                      <a:pt x="0" y="57"/>
                    </a:moveTo>
                    <a:cubicBezTo>
                      <a:pt x="5" y="56"/>
                      <a:pt x="15" y="57"/>
                      <a:pt x="18" y="59"/>
                    </a:cubicBezTo>
                    <a:cubicBezTo>
                      <a:pt x="8" y="0"/>
                      <a:pt x="8" y="0"/>
                      <a:pt x="8" y="0"/>
                    </a:cubicBezTo>
                    <a:lnTo>
                      <a:pt x="0"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38" name="Freeform 77">
                <a:extLst>
                  <a:ext uri="{FF2B5EF4-FFF2-40B4-BE49-F238E27FC236}">
                    <a16:creationId xmlns:a16="http://schemas.microsoft.com/office/drawing/2014/main" id="{4AD2A2E3-58BF-E34E-A03F-9E62CE029A5D}"/>
                  </a:ext>
                </a:extLst>
              </p:cNvPr>
              <p:cNvSpPr>
                <a:spLocks/>
              </p:cNvSpPr>
              <p:nvPr/>
            </p:nvSpPr>
            <p:spPr bwMode="gray">
              <a:xfrm>
                <a:off x="3535363" y="3035300"/>
                <a:ext cx="247650" cy="601663"/>
              </a:xfrm>
              <a:custGeom>
                <a:avLst/>
                <a:gdLst>
                  <a:gd name="T0" fmla="*/ 23 w 66"/>
                  <a:gd name="T1" fmla="*/ 11 h 159"/>
                  <a:gd name="T2" fmla="*/ 22 w 66"/>
                  <a:gd name="T3" fmla="*/ 7 h 159"/>
                  <a:gd name="T4" fmla="*/ 17 w 66"/>
                  <a:gd name="T5" fmla="*/ 5 h 159"/>
                  <a:gd name="T6" fmla="*/ 13 w 66"/>
                  <a:gd name="T7" fmla="*/ 3 h 159"/>
                  <a:gd name="T8" fmla="*/ 2 w 66"/>
                  <a:gd name="T9" fmla="*/ 0 h 159"/>
                  <a:gd name="T10" fmla="*/ 3 w 66"/>
                  <a:gd name="T11" fmla="*/ 7 h 159"/>
                  <a:gd name="T12" fmla="*/ 11 w 66"/>
                  <a:gd name="T13" fmla="*/ 10 h 159"/>
                  <a:gd name="T14" fmla="*/ 12 w 66"/>
                  <a:gd name="T15" fmla="*/ 30 h 159"/>
                  <a:gd name="T16" fmla="*/ 19 w 66"/>
                  <a:gd name="T17" fmla="*/ 33 h 159"/>
                  <a:gd name="T18" fmla="*/ 19 w 66"/>
                  <a:gd name="T19" fmla="*/ 34 h 159"/>
                  <a:gd name="T20" fmla="*/ 15 w 66"/>
                  <a:gd name="T21" fmla="*/ 36 h 159"/>
                  <a:gd name="T22" fmla="*/ 19 w 66"/>
                  <a:gd name="T23" fmla="*/ 106 h 159"/>
                  <a:gd name="T24" fmla="*/ 36 w 66"/>
                  <a:gd name="T25" fmla="*/ 159 h 159"/>
                  <a:gd name="T26" fmla="*/ 48 w 66"/>
                  <a:gd name="T27" fmla="*/ 136 h 159"/>
                  <a:gd name="T28" fmla="*/ 66 w 66"/>
                  <a:gd name="T29" fmla="*/ 128 h 159"/>
                  <a:gd name="T30" fmla="*/ 60 w 66"/>
                  <a:gd name="T31" fmla="*/ 114 h 159"/>
                  <a:gd name="T32" fmla="*/ 57 w 66"/>
                  <a:gd name="T33" fmla="*/ 98 h 159"/>
                  <a:gd name="T34" fmla="*/ 23 w 66"/>
                  <a:gd name="T35" fmla="*/ 1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159">
                    <a:moveTo>
                      <a:pt x="23" y="11"/>
                    </a:moveTo>
                    <a:cubicBezTo>
                      <a:pt x="23" y="10"/>
                      <a:pt x="23" y="8"/>
                      <a:pt x="22" y="7"/>
                    </a:cubicBezTo>
                    <a:cubicBezTo>
                      <a:pt x="21" y="7"/>
                      <a:pt x="18" y="6"/>
                      <a:pt x="17" y="5"/>
                    </a:cubicBezTo>
                    <a:cubicBezTo>
                      <a:pt x="16" y="5"/>
                      <a:pt x="14" y="3"/>
                      <a:pt x="13" y="3"/>
                    </a:cubicBezTo>
                    <a:cubicBezTo>
                      <a:pt x="9" y="3"/>
                      <a:pt x="3" y="1"/>
                      <a:pt x="2" y="0"/>
                    </a:cubicBezTo>
                    <a:cubicBezTo>
                      <a:pt x="0" y="4"/>
                      <a:pt x="1" y="6"/>
                      <a:pt x="3" y="7"/>
                    </a:cubicBezTo>
                    <a:cubicBezTo>
                      <a:pt x="4" y="9"/>
                      <a:pt x="8" y="10"/>
                      <a:pt x="11" y="10"/>
                    </a:cubicBezTo>
                    <a:cubicBezTo>
                      <a:pt x="12" y="30"/>
                      <a:pt x="12" y="30"/>
                      <a:pt x="12" y="30"/>
                    </a:cubicBezTo>
                    <a:cubicBezTo>
                      <a:pt x="13" y="32"/>
                      <a:pt x="16" y="33"/>
                      <a:pt x="19" y="33"/>
                    </a:cubicBezTo>
                    <a:cubicBezTo>
                      <a:pt x="19" y="34"/>
                      <a:pt x="19" y="34"/>
                      <a:pt x="19" y="34"/>
                    </a:cubicBezTo>
                    <a:cubicBezTo>
                      <a:pt x="15" y="36"/>
                      <a:pt x="15" y="36"/>
                      <a:pt x="15" y="36"/>
                    </a:cubicBezTo>
                    <a:cubicBezTo>
                      <a:pt x="15" y="39"/>
                      <a:pt x="19" y="105"/>
                      <a:pt x="19" y="106"/>
                    </a:cubicBezTo>
                    <a:cubicBezTo>
                      <a:pt x="20" y="107"/>
                      <a:pt x="36" y="156"/>
                      <a:pt x="36" y="159"/>
                    </a:cubicBezTo>
                    <a:cubicBezTo>
                      <a:pt x="38" y="154"/>
                      <a:pt x="43" y="141"/>
                      <a:pt x="48" y="136"/>
                    </a:cubicBezTo>
                    <a:cubicBezTo>
                      <a:pt x="54" y="130"/>
                      <a:pt x="61" y="128"/>
                      <a:pt x="66" y="128"/>
                    </a:cubicBezTo>
                    <a:cubicBezTo>
                      <a:pt x="65" y="127"/>
                      <a:pt x="60" y="115"/>
                      <a:pt x="60" y="114"/>
                    </a:cubicBezTo>
                    <a:cubicBezTo>
                      <a:pt x="60" y="113"/>
                      <a:pt x="58" y="99"/>
                      <a:pt x="57" y="98"/>
                    </a:cubicBezTo>
                    <a:cubicBezTo>
                      <a:pt x="57" y="97"/>
                      <a:pt x="24" y="12"/>
                      <a:pt x="23"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39" name="Freeform 78">
                <a:extLst>
                  <a:ext uri="{FF2B5EF4-FFF2-40B4-BE49-F238E27FC236}">
                    <a16:creationId xmlns:a16="http://schemas.microsoft.com/office/drawing/2014/main" id="{FDE8655D-1903-E441-B965-2D3F10D3EE6B}"/>
                  </a:ext>
                </a:extLst>
              </p:cNvPr>
              <p:cNvSpPr>
                <a:spLocks/>
              </p:cNvSpPr>
              <p:nvPr/>
            </p:nvSpPr>
            <p:spPr bwMode="gray">
              <a:xfrm>
                <a:off x="3489326" y="2994025"/>
                <a:ext cx="117475" cy="46038"/>
              </a:xfrm>
              <a:custGeom>
                <a:avLst/>
                <a:gdLst>
                  <a:gd name="T0" fmla="*/ 15 w 31"/>
                  <a:gd name="T1" fmla="*/ 6 h 12"/>
                  <a:gd name="T2" fmla="*/ 30 w 31"/>
                  <a:gd name="T3" fmla="*/ 12 h 12"/>
                  <a:gd name="T4" fmla="*/ 27 w 31"/>
                  <a:gd name="T5" fmla="*/ 3 h 12"/>
                  <a:gd name="T6" fmla="*/ 14 w 31"/>
                  <a:gd name="T7" fmla="*/ 0 h 12"/>
                  <a:gd name="T8" fmla="*/ 3 w 31"/>
                  <a:gd name="T9" fmla="*/ 3 h 12"/>
                  <a:gd name="T10" fmla="*/ 0 w 31"/>
                  <a:gd name="T11" fmla="*/ 11 h 12"/>
                  <a:gd name="T12" fmla="*/ 15 w 31"/>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31" h="12">
                    <a:moveTo>
                      <a:pt x="15" y="6"/>
                    </a:moveTo>
                    <a:cubicBezTo>
                      <a:pt x="24" y="6"/>
                      <a:pt x="28" y="10"/>
                      <a:pt x="30" y="12"/>
                    </a:cubicBezTo>
                    <a:cubicBezTo>
                      <a:pt x="31" y="8"/>
                      <a:pt x="30" y="6"/>
                      <a:pt x="27" y="3"/>
                    </a:cubicBezTo>
                    <a:cubicBezTo>
                      <a:pt x="25" y="1"/>
                      <a:pt x="21" y="0"/>
                      <a:pt x="14" y="0"/>
                    </a:cubicBezTo>
                    <a:cubicBezTo>
                      <a:pt x="10" y="0"/>
                      <a:pt x="5" y="1"/>
                      <a:pt x="3" y="3"/>
                    </a:cubicBezTo>
                    <a:cubicBezTo>
                      <a:pt x="0" y="5"/>
                      <a:pt x="0" y="8"/>
                      <a:pt x="0" y="11"/>
                    </a:cubicBezTo>
                    <a:cubicBezTo>
                      <a:pt x="1" y="9"/>
                      <a:pt x="7" y="6"/>
                      <a:pt x="15"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0" name="Freeform 79">
                <a:extLst>
                  <a:ext uri="{FF2B5EF4-FFF2-40B4-BE49-F238E27FC236}">
                    <a16:creationId xmlns:a16="http://schemas.microsoft.com/office/drawing/2014/main" id="{765100B6-991B-CB43-B5E2-51426EA6185E}"/>
                  </a:ext>
                </a:extLst>
              </p:cNvPr>
              <p:cNvSpPr>
                <a:spLocks/>
              </p:cNvSpPr>
              <p:nvPr/>
            </p:nvSpPr>
            <p:spPr bwMode="gray">
              <a:xfrm>
                <a:off x="3482976" y="2778125"/>
                <a:ext cx="242888" cy="106363"/>
              </a:xfrm>
              <a:custGeom>
                <a:avLst/>
                <a:gdLst>
                  <a:gd name="T0" fmla="*/ 0 w 65"/>
                  <a:gd name="T1" fmla="*/ 14 h 28"/>
                  <a:gd name="T2" fmla="*/ 2 w 65"/>
                  <a:gd name="T3" fmla="*/ 24 h 28"/>
                  <a:gd name="T4" fmla="*/ 7 w 65"/>
                  <a:gd name="T5" fmla="*/ 27 h 28"/>
                  <a:gd name="T6" fmla="*/ 17 w 65"/>
                  <a:gd name="T7" fmla="*/ 23 h 28"/>
                  <a:gd name="T8" fmla="*/ 26 w 65"/>
                  <a:gd name="T9" fmla="*/ 28 h 28"/>
                  <a:gd name="T10" fmla="*/ 32 w 65"/>
                  <a:gd name="T11" fmla="*/ 26 h 28"/>
                  <a:gd name="T12" fmla="*/ 36 w 65"/>
                  <a:gd name="T13" fmla="*/ 28 h 28"/>
                  <a:gd name="T14" fmla="*/ 41 w 65"/>
                  <a:gd name="T15" fmla="*/ 22 h 28"/>
                  <a:gd name="T16" fmla="*/ 62 w 65"/>
                  <a:gd name="T17" fmla="*/ 12 h 28"/>
                  <a:gd name="T18" fmla="*/ 65 w 65"/>
                  <a:gd name="T19" fmla="*/ 2 h 28"/>
                  <a:gd name="T20" fmla="*/ 52 w 65"/>
                  <a:gd name="T21" fmla="*/ 8 h 28"/>
                  <a:gd name="T22" fmla="*/ 40 w 65"/>
                  <a:gd name="T23" fmla="*/ 6 h 28"/>
                  <a:gd name="T24" fmla="*/ 41 w 65"/>
                  <a:gd name="T25" fmla="*/ 0 h 28"/>
                  <a:gd name="T26" fmla="*/ 28 w 65"/>
                  <a:gd name="T27" fmla="*/ 2 h 28"/>
                  <a:gd name="T28" fmla="*/ 15 w 65"/>
                  <a:gd name="T29" fmla="*/ 1 h 28"/>
                  <a:gd name="T30" fmla="*/ 0 w 65"/>
                  <a:gd name="T3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28">
                    <a:moveTo>
                      <a:pt x="0" y="14"/>
                    </a:moveTo>
                    <a:cubicBezTo>
                      <a:pt x="0" y="18"/>
                      <a:pt x="1" y="21"/>
                      <a:pt x="2" y="24"/>
                    </a:cubicBezTo>
                    <a:cubicBezTo>
                      <a:pt x="3" y="25"/>
                      <a:pt x="5" y="27"/>
                      <a:pt x="7" y="27"/>
                    </a:cubicBezTo>
                    <a:cubicBezTo>
                      <a:pt x="9" y="27"/>
                      <a:pt x="12" y="22"/>
                      <a:pt x="17" y="23"/>
                    </a:cubicBezTo>
                    <a:cubicBezTo>
                      <a:pt x="21" y="23"/>
                      <a:pt x="23" y="28"/>
                      <a:pt x="26" y="28"/>
                    </a:cubicBezTo>
                    <a:cubicBezTo>
                      <a:pt x="28" y="28"/>
                      <a:pt x="29" y="26"/>
                      <a:pt x="32" y="26"/>
                    </a:cubicBezTo>
                    <a:cubicBezTo>
                      <a:pt x="34" y="25"/>
                      <a:pt x="34" y="26"/>
                      <a:pt x="36" y="28"/>
                    </a:cubicBezTo>
                    <a:cubicBezTo>
                      <a:pt x="36" y="26"/>
                      <a:pt x="38" y="24"/>
                      <a:pt x="41" y="22"/>
                    </a:cubicBezTo>
                    <a:cubicBezTo>
                      <a:pt x="44" y="19"/>
                      <a:pt x="57" y="17"/>
                      <a:pt x="62" y="12"/>
                    </a:cubicBezTo>
                    <a:cubicBezTo>
                      <a:pt x="65" y="10"/>
                      <a:pt x="65" y="5"/>
                      <a:pt x="65" y="2"/>
                    </a:cubicBezTo>
                    <a:cubicBezTo>
                      <a:pt x="63" y="5"/>
                      <a:pt x="57" y="8"/>
                      <a:pt x="52" y="8"/>
                    </a:cubicBezTo>
                    <a:cubicBezTo>
                      <a:pt x="49" y="9"/>
                      <a:pt x="42" y="7"/>
                      <a:pt x="40" y="6"/>
                    </a:cubicBezTo>
                    <a:cubicBezTo>
                      <a:pt x="41" y="4"/>
                      <a:pt x="42" y="2"/>
                      <a:pt x="41" y="0"/>
                    </a:cubicBezTo>
                    <a:cubicBezTo>
                      <a:pt x="39" y="1"/>
                      <a:pt x="31" y="2"/>
                      <a:pt x="28" y="2"/>
                    </a:cubicBezTo>
                    <a:cubicBezTo>
                      <a:pt x="25" y="2"/>
                      <a:pt x="19" y="1"/>
                      <a:pt x="15" y="1"/>
                    </a:cubicBezTo>
                    <a:cubicBezTo>
                      <a:pt x="5" y="1"/>
                      <a:pt x="0" y="8"/>
                      <a:pt x="0"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1" name="Freeform 80">
                <a:extLst>
                  <a:ext uri="{FF2B5EF4-FFF2-40B4-BE49-F238E27FC236}">
                    <a16:creationId xmlns:a16="http://schemas.microsoft.com/office/drawing/2014/main" id="{BBB3F63E-7A0D-AB43-A46B-299BEF6D94C7}"/>
                  </a:ext>
                </a:extLst>
              </p:cNvPr>
              <p:cNvSpPr>
                <a:spLocks/>
              </p:cNvSpPr>
              <p:nvPr/>
            </p:nvSpPr>
            <p:spPr bwMode="gray">
              <a:xfrm>
                <a:off x="3422651" y="2895600"/>
                <a:ext cx="247650" cy="125413"/>
              </a:xfrm>
              <a:custGeom>
                <a:avLst/>
                <a:gdLst>
                  <a:gd name="T0" fmla="*/ 33 w 66"/>
                  <a:gd name="T1" fmla="*/ 14 h 33"/>
                  <a:gd name="T2" fmla="*/ 65 w 66"/>
                  <a:gd name="T3" fmla="*/ 32 h 33"/>
                  <a:gd name="T4" fmla="*/ 65 w 66"/>
                  <a:gd name="T5" fmla="*/ 25 h 33"/>
                  <a:gd name="T6" fmla="*/ 62 w 66"/>
                  <a:gd name="T7" fmla="*/ 15 h 33"/>
                  <a:gd name="T8" fmla="*/ 63 w 66"/>
                  <a:gd name="T9" fmla="*/ 9 h 33"/>
                  <a:gd name="T10" fmla="*/ 55 w 66"/>
                  <a:gd name="T11" fmla="*/ 10 h 33"/>
                  <a:gd name="T12" fmla="*/ 51 w 66"/>
                  <a:gd name="T13" fmla="*/ 3 h 33"/>
                  <a:gd name="T14" fmla="*/ 41 w 66"/>
                  <a:gd name="T15" fmla="*/ 5 h 33"/>
                  <a:gd name="T16" fmla="*/ 33 w 66"/>
                  <a:gd name="T17" fmla="*/ 0 h 33"/>
                  <a:gd name="T18" fmla="*/ 24 w 66"/>
                  <a:gd name="T19" fmla="*/ 5 h 33"/>
                  <a:gd name="T20" fmla="*/ 16 w 66"/>
                  <a:gd name="T21" fmla="*/ 4 h 33"/>
                  <a:gd name="T22" fmla="*/ 13 w 66"/>
                  <a:gd name="T23" fmla="*/ 7 h 33"/>
                  <a:gd name="T24" fmla="*/ 9 w 66"/>
                  <a:gd name="T25" fmla="*/ 10 h 33"/>
                  <a:gd name="T26" fmla="*/ 4 w 66"/>
                  <a:gd name="T27" fmla="*/ 9 h 33"/>
                  <a:gd name="T28" fmla="*/ 4 w 66"/>
                  <a:gd name="T29" fmla="*/ 16 h 33"/>
                  <a:gd name="T30" fmla="*/ 0 w 66"/>
                  <a:gd name="T31" fmla="*/ 26 h 33"/>
                  <a:gd name="T32" fmla="*/ 2 w 66"/>
                  <a:gd name="T33" fmla="*/ 33 h 33"/>
                  <a:gd name="T34" fmla="*/ 33 w 66"/>
                  <a:gd name="T35"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33">
                    <a:moveTo>
                      <a:pt x="33" y="14"/>
                    </a:moveTo>
                    <a:cubicBezTo>
                      <a:pt x="55" y="14"/>
                      <a:pt x="64" y="24"/>
                      <a:pt x="65" y="32"/>
                    </a:cubicBezTo>
                    <a:cubicBezTo>
                      <a:pt x="66" y="30"/>
                      <a:pt x="66" y="28"/>
                      <a:pt x="65" y="25"/>
                    </a:cubicBezTo>
                    <a:cubicBezTo>
                      <a:pt x="65" y="23"/>
                      <a:pt x="62" y="17"/>
                      <a:pt x="62" y="15"/>
                    </a:cubicBezTo>
                    <a:cubicBezTo>
                      <a:pt x="62" y="13"/>
                      <a:pt x="62" y="11"/>
                      <a:pt x="63" y="9"/>
                    </a:cubicBezTo>
                    <a:cubicBezTo>
                      <a:pt x="61" y="10"/>
                      <a:pt x="57" y="12"/>
                      <a:pt x="55" y="10"/>
                    </a:cubicBezTo>
                    <a:cubicBezTo>
                      <a:pt x="52" y="8"/>
                      <a:pt x="54" y="4"/>
                      <a:pt x="51" y="3"/>
                    </a:cubicBezTo>
                    <a:cubicBezTo>
                      <a:pt x="48" y="2"/>
                      <a:pt x="44" y="5"/>
                      <a:pt x="41" y="5"/>
                    </a:cubicBezTo>
                    <a:cubicBezTo>
                      <a:pt x="38" y="4"/>
                      <a:pt x="35" y="0"/>
                      <a:pt x="33" y="0"/>
                    </a:cubicBezTo>
                    <a:cubicBezTo>
                      <a:pt x="29" y="0"/>
                      <a:pt x="28" y="4"/>
                      <a:pt x="24" y="5"/>
                    </a:cubicBezTo>
                    <a:cubicBezTo>
                      <a:pt x="21" y="5"/>
                      <a:pt x="18" y="4"/>
                      <a:pt x="16" y="4"/>
                    </a:cubicBezTo>
                    <a:cubicBezTo>
                      <a:pt x="15" y="4"/>
                      <a:pt x="13" y="5"/>
                      <a:pt x="13" y="7"/>
                    </a:cubicBezTo>
                    <a:cubicBezTo>
                      <a:pt x="12" y="9"/>
                      <a:pt x="11" y="10"/>
                      <a:pt x="9" y="10"/>
                    </a:cubicBezTo>
                    <a:cubicBezTo>
                      <a:pt x="7" y="11"/>
                      <a:pt x="5" y="9"/>
                      <a:pt x="4" y="9"/>
                    </a:cubicBezTo>
                    <a:cubicBezTo>
                      <a:pt x="4" y="10"/>
                      <a:pt x="5" y="14"/>
                      <a:pt x="4" y="16"/>
                    </a:cubicBezTo>
                    <a:cubicBezTo>
                      <a:pt x="3" y="19"/>
                      <a:pt x="1" y="22"/>
                      <a:pt x="0" y="26"/>
                    </a:cubicBezTo>
                    <a:cubicBezTo>
                      <a:pt x="0" y="29"/>
                      <a:pt x="1" y="30"/>
                      <a:pt x="2" y="33"/>
                    </a:cubicBezTo>
                    <a:cubicBezTo>
                      <a:pt x="1" y="21"/>
                      <a:pt x="14" y="14"/>
                      <a:pt x="33"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2" name="Freeform 81">
                <a:extLst>
                  <a:ext uri="{FF2B5EF4-FFF2-40B4-BE49-F238E27FC236}">
                    <a16:creationId xmlns:a16="http://schemas.microsoft.com/office/drawing/2014/main" id="{4CF02B0E-B3E0-5246-BFA0-1193E78C74BA}"/>
                  </a:ext>
                </a:extLst>
              </p:cNvPr>
              <p:cNvSpPr>
                <a:spLocks/>
              </p:cNvSpPr>
              <p:nvPr/>
            </p:nvSpPr>
            <p:spPr bwMode="gray">
              <a:xfrm>
                <a:off x="3463926" y="3046413"/>
                <a:ext cx="71438" cy="103188"/>
              </a:xfrm>
              <a:custGeom>
                <a:avLst/>
                <a:gdLst>
                  <a:gd name="T0" fmla="*/ 9 w 19"/>
                  <a:gd name="T1" fmla="*/ 15 h 27"/>
                  <a:gd name="T2" fmla="*/ 2 w 19"/>
                  <a:gd name="T3" fmla="*/ 20 h 27"/>
                  <a:gd name="T4" fmla="*/ 6 w 19"/>
                  <a:gd name="T5" fmla="*/ 27 h 27"/>
                  <a:gd name="T6" fmla="*/ 10 w 19"/>
                  <a:gd name="T7" fmla="*/ 22 h 27"/>
                  <a:gd name="T8" fmla="*/ 13 w 19"/>
                  <a:gd name="T9" fmla="*/ 19 h 27"/>
                  <a:gd name="T10" fmla="*/ 15 w 19"/>
                  <a:gd name="T11" fmla="*/ 17 h 27"/>
                  <a:gd name="T12" fmla="*/ 14 w 19"/>
                  <a:gd name="T13" fmla="*/ 14 h 27"/>
                  <a:gd name="T14" fmla="*/ 18 w 19"/>
                  <a:gd name="T15" fmla="*/ 13 h 27"/>
                  <a:gd name="T16" fmla="*/ 19 w 19"/>
                  <a:gd name="T17" fmla="*/ 10 h 27"/>
                  <a:gd name="T18" fmla="*/ 17 w 19"/>
                  <a:gd name="T19" fmla="*/ 8 h 27"/>
                  <a:gd name="T20" fmla="*/ 11 w 19"/>
                  <a:gd name="T21" fmla="*/ 8 h 27"/>
                  <a:gd name="T22" fmla="*/ 14 w 19"/>
                  <a:gd name="T23" fmla="*/ 6 h 27"/>
                  <a:gd name="T24" fmla="*/ 16 w 19"/>
                  <a:gd name="T25" fmla="*/ 4 h 27"/>
                  <a:gd name="T26" fmla="*/ 15 w 19"/>
                  <a:gd name="T27" fmla="*/ 0 h 27"/>
                  <a:gd name="T28" fmla="*/ 2 w 19"/>
                  <a:gd name="T29" fmla="*/ 6 h 27"/>
                  <a:gd name="T30" fmla="*/ 4 w 19"/>
                  <a:gd name="T31" fmla="*/ 9 h 27"/>
                  <a:gd name="T32" fmla="*/ 1 w 19"/>
                  <a:gd name="T33" fmla="*/ 9 h 27"/>
                  <a:gd name="T34" fmla="*/ 1 w 19"/>
                  <a:gd name="T35" fmla="*/ 16 h 27"/>
                  <a:gd name="T36" fmla="*/ 9 w 19"/>
                  <a:gd name="T37"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7">
                    <a:moveTo>
                      <a:pt x="9" y="15"/>
                    </a:moveTo>
                    <a:cubicBezTo>
                      <a:pt x="7" y="16"/>
                      <a:pt x="4" y="18"/>
                      <a:pt x="2" y="20"/>
                    </a:cubicBezTo>
                    <a:cubicBezTo>
                      <a:pt x="3" y="22"/>
                      <a:pt x="5" y="26"/>
                      <a:pt x="6" y="27"/>
                    </a:cubicBezTo>
                    <a:cubicBezTo>
                      <a:pt x="7" y="25"/>
                      <a:pt x="9" y="22"/>
                      <a:pt x="10" y="22"/>
                    </a:cubicBezTo>
                    <a:cubicBezTo>
                      <a:pt x="11" y="21"/>
                      <a:pt x="12" y="20"/>
                      <a:pt x="13" y="19"/>
                    </a:cubicBezTo>
                    <a:cubicBezTo>
                      <a:pt x="15" y="19"/>
                      <a:pt x="15" y="18"/>
                      <a:pt x="15" y="17"/>
                    </a:cubicBezTo>
                    <a:cubicBezTo>
                      <a:pt x="15" y="16"/>
                      <a:pt x="15" y="15"/>
                      <a:pt x="14" y="14"/>
                    </a:cubicBezTo>
                    <a:cubicBezTo>
                      <a:pt x="15" y="14"/>
                      <a:pt x="17" y="14"/>
                      <a:pt x="18" y="13"/>
                    </a:cubicBezTo>
                    <a:cubicBezTo>
                      <a:pt x="19" y="12"/>
                      <a:pt x="19" y="11"/>
                      <a:pt x="19" y="10"/>
                    </a:cubicBezTo>
                    <a:cubicBezTo>
                      <a:pt x="19" y="9"/>
                      <a:pt x="18" y="8"/>
                      <a:pt x="17" y="8"/>
                    </a:cubicBezTo>
                    <a:cubicBezTo>
                      <a:pt x="16" y="8"/>
                      <a:pt x="12" y="8"/>
                      <a:pt x="11" y="8"/>
                    </a:cubicBezTo>
                    <a:cubicBezTo>
                      <a:pt x="11" y="8"/>
                      <a:pt x="13" y="7"/>
                      <a:pt x="14" y="6"/>
                    </a:cubicBezTo>
                    <a:cubicBezTo>
                      <a:pt x="15" y="6"/>
                      <a:pt x="15" y="5"/>
                      <a:pt x="16" y="4"/>
                    </a:cubicBezTo>
                    <a:cubicBezTo>
                      <a:pt x="16" y="4"/>
                      <a:pt x="16" y="2"/>
                      <a:pt x="15" y="0"/>
                    </a:cubicBezTo>
                    <a:cubicBezTo>
                      <a:pt x="11" y="0"/>
                      <a:pt x="4" y="4"/>
                      <a:pt x="2" y="6"/>
                    </a:cubicBezTo>
                    <a:cubicBezTo>
                      <a:pt x="4" y="9"/>
                      <a:pt x="4" y="9"/>
                      <a:pt x="4" y="9"/>
                    </a:cubicBezTo>
                    <a:cubicBezTo>
                      <a:pt x="1" y="9"/>
                      <a:pt x="1" y="9"/>
                      <a:pt x="1" y="9"/>
                    </a:cubicBezTo>
                    <a:cubicBezTo>
                      <a:pt x="0" y="11"/>
                      <a:pt x="1" y="14"/>
                      <a:pt x="1" y="16"/>
                    </a:cubicBezTo>
                    <a:cubicBezTo>
                      <a:pt x="4" y="15"/>
                      <a:pt x="7" y="15"/>
                      <a:pt x="9"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3" name="Freeform 82">
                <a:extLst>
                  <a:ext uri="{FF2B5EF4-FFF2-40B4-BE49-F238E27FC236}">
                    <a16:creationId xmlns:a16="http://schemas.microsoft.com/office/drawing/2014/main" id="{D505A122-2F89-264A-9D74-06F6604BDDC2}"/>
                  </a:ext>
                </a:extLst>
              </p:cNvPr>
              <p:cNvSpPr>
                <a:spLocks noEditPoints="1"/>
              </p:cNvSpPr>
              <p:nvPr/>
            </p:nvSpPr>
            <p:spPr bwMode="gray">
              <a:xfrm>
                <a:off x="3846513" y="3303588"/>
                <a:ext cx="312738" cy="431800"/>
              </a:xfrm>
              <a:custGeom>
                <a:avLst/>
                <a:gdLst>
                  <a:gd name="T0" fmla="*/ 64 w 83"/>
                  <a:gd name="T1" fmla="*/ 13 h 114"/>
                  <a:gd name="T2" fmla="*/ 5 w 83"/>
                  <a:gd name="T3" fmla="*/ 19 h 114"/>
                  <a:gd name="T4" fmla="*/ 1 w 83"/>
                  <a:gd name="T5" fmla="*/ 37 h 114"/>
                  <a:gd name="T6" fmla="*/ 6 w 83"/>
                  <a:gd name="T7" fmla="*/ 36 h 114"/>
                  <a:gd name="T8" fmla="*/ 13 w 83"/>
                  <a:gd name="T9" fmla="*/ 36 h 114"/>
                  <a:gd name="T10" fmla="*/ 8 w 83"/>
                  <a:gd name="T11" fmla="*/ 50 h 114"/>
                  <a:gd name="T12" fmla="*/ 15 w 83"/>
                  <a:gd name="T13" fmla="*/ 48 h 114"/>
                  <a:gd name="T14" fmla="*/ 16 w 83"/>
                  <a:gd name="T15" fmla="*/ 62 h 114"/>
                  <a:gd name="T16" fmla="*/ 16 w 83"/>
                  <a:gd name="T17" fmla="*/ 70 h 114"/>
                  <a:gd name="T18" fmla="*/ 20 w 83"/>
                  <a:gd name="T19" fmla="*/ 71 h 114"/>
                  <a:gd name="T20" fmla="*/ 27 w 83"/>
                  <a:gd name="T21" fmla="*/ 75 h 114"/>
                  <a:gd name="T22" fmla="*/ 16 w 83"/>
                  <a:gd name="T23" fmla="*/ 75 h 114"/>
                  <a:gd name="T24" fmla="*/ 22 w 83"/>
                  <a:gd name="T25" fmla="*/ 77 h 114"/>
                  <a:gd name="T26" fmla="*/ 24 w 83"/>
                  <a:gd name="T27" fmla="*/ 80 h 114"/>
                  <a:gd name="T28" fmla="*/ 19 w 83"/>
                  <a:gd name="T29" fmla="*/ 83 h 114"/>
                  <a:gd name="T30" fmla="*/ 26 w 83"/>
                  <a:gd name="T31" fmla="*/ 91 h 114"/>
                  <a:gd name="T32" fmla="*/ 30 w 83"/>
                  <a:gd name="T33" fmla="*/ 100 h 114"/>
                  <a:gd name="T34" fmla="*/ 78 w 83"/>
                  <a:gd name="T35" fmla="*/ 102 h 114"/>
                  <a:gd name="T36" fmla="*/ 63 w 83"/>
                  <a:gd name="T37" fmla="*/ 68 h 114"/>
                  <a:gd name="T38" fmla="*/ 72 w 83"/>
                  <a:gd name="T39" fmla="*/ 61 h 114"/>
                  <a:gd name="T40" fmla="*/ 74 w 83"/>
                  <a:gd name="T41" fmla="*/ 55 h 114"/>
                  <a:gd name="T42" fmla="*/ 70 w 83"/>
                  <a:gd name="T43" fmla="*/ 51 h 114"/>
                  <a:gd name="T44" fmla="*/ 59 w 83"/>
                  <a:gd name="T45" fmla="*/ 50 h 114"/>
                  <a:gd name="T46" fmla="*/ 23 w 83"/>
                  <a:gd name="T47" fmla="*/ 33 h 114"/>
                  <a:gd name="T48" fmla="*/ 12 w 83"/>
                  <a:gd name="T49" fmla="*/ 28 h 114"/>
                  <a:gd name="T50" fmla="*/ 17 w 83"/>
                  <a:gd name="T51" fmla="*/ 29 h 114"/>
                  <a:gd name="T52" fmla="*/ 53 w 83"/>
                  <a:gd name="T53" fmla="*/ 32 h 114"/>
                  <a:gd name="T54" fmla="*/ 78 w 83"/>
                  <a:gd name="T55" fmla="*/ 42 h 114"/>
                  <a:gd name="T56" fmla="*/ 73 w 83"/>
                  <a:gd name="T57" fmla="*/ 26 h 114"/>
                  <a:gd name="T58" fmla="*/ 83 w 83"/>
                  <a:gd name="T59" fmla="*/ 32 h 114"/>
                  <a:gd name="T60" fmla="*/ 29 w 83"/>
                  <a:gd name="T61" fmla="*/ 40 h 114"/>
                  <a:gd name="T62" fmla="*/ 46 w 83"/>
                  <a:gd name="T63" fmla="*/ 47 h 114"/>
                  <a:gd name="T64" fmla="*/ 32 w 83"/>
                  <a:gd name="T65" fmla="*/ 47 h 114"/>
                  <a:gd name="T66" fmla="*/ 29 w 83"/>
                  <a:gd name="T67" fmla="*/ 51 h 114"/>
                  <a:gd name="T68" fmla="*/ 20 w 83"/>
                  <a:gd name="T69" fmla="*/ 47 h 114"/>
                  <a:gd name="T70" fmla="*/ 9 w 83"/>
                  <a:gd name="T71" fmla="*/ 27 h 114"/>
                  <a:gd name="T72" fmla="*/ 18 w 83"/>
                  <a:gd name="T73" fmla="*/ 20 h 114"/>
                  <a:gd name="T74" fmla="*/ 42 w 83"/>
                  <a:gd name="T75" fmla="*/ 20 h 114"/>
                  <a:gd name="T76" fmla="*/ 20 w 83"/>
                  <a:gd name="T77" fmla="*/ 10 h 114"/>
                  <a:gd name="T78" fmla="*/ 43 w 83"/>
                  <a:gd name="T79" fmla="*/ 9 h 114"/>
                  <a:gd name="T80" fmla="*/ 63 w 83"/>
                  <a:gd name="T81" fmla="*/ 30 h 114"/>
                  <a:gd name="T82" fmla="*/ 51 w 83"/>
                  <a:gd name="T83" fmla="*/ 12 h 114"/>
                  <a:gd name="T84" fmla="*/ 63 w 83"/>
                  <a:gd name="T85" fmla="*/ 3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 h="114">
                    <a:moveTo>
                      <a:pt x="83" y="32"/>
                    </a:moveTo>
                    <a:cubicBezTo>
                      <a:pt x="82" y="30"/>
                      <a:pt x="75" y="22"/>
                      <a:pt x="64" y="13"/>
                    </a:cubicBezTo>
                    <a:cubicBezTo>
                      <a:pt x="55" y="7"/>
                      <a:pt x="42" y="0"/>
                      <a:pt x="32" y="0"/>
                    </a:cubicBezTo>
                    <a:cubicBezTo>
                      <a:pt x="14" y="0"/>
                      <a:pt x="6" y="13"/>
                      <a:pt x="5" y="19"/>
                    </a:cubicBezTo>
                    <a:cubicBezTo>
                      <a:pt x="4" y="23"/>
                      <a:pt x="4" y="27"/>
                      <a:pt x="5" y="29"/>
                    </a:cubicBezTo>
                    <a:cubicBezTo>
                      <a:pt x="2" y="32"/>
                      <a:pt x="1" y="34"/>
                      <a:pt x="1" y="37"/>
                    </a:cubicBezTo>
                    <a:cubicBezTo>
                      <a:pt x="0" y="39"/>
                      <a:pt x="1" y="42"/>
                      <a:pt x="3" y="43"/>
                    </a:cubicBezTo>
                    <a:cubicBezTo>
                      <a:pt x="2" y="41"/>
                      <a:pt x="4" y="38"/>
                      <a:pt x="6" y="36"/>
                    </a:cubicBezTo>
                    <a:cubicBezTo>
                      <a:pt x="7" y="33"/>
                      <a:pt x="10" y="32"/>
                      <a:pt x="12" y="31"/>
                    </a:cubicBezTo>
                    <a:cubicBezTo>
                      <a:pt x="13" y="36"/>
                      <a:pt x="13" y="36"/>
                      <a:pt x="13" y="36"/>
                    </a:cubicBezTo>
                    <a:cubicBezTo>
                      <a:pt x="11" y="37"/>
                      <a:pt x="8" y="40"/>
                      <a:pt x="7" y="42"/>
                    </a:cubicBezTo>
                    <a:cubicBezTo>
                      <a:pt x="8" y="50"/>
                      <a:pt x="8" y="50"/>
                      <a:pt x="8" y="50"/>
                    </a:cubicBezTo>
                    <a:cubicBezTo>
                      <a:pt x="14" y="46"/>
                      <a:pt x="14" y="46"/>
                      <a:pt x="14" y="46"/>
                    </a:cubicBezTo>
                    <a:cubicBezTo>
                      <a:pt x="15" y="48"/>
                      <a:pt x="15" y="48"/>
                      <a:pt x="15" y="48"/>
                    </a:cubicBezTo>
                    <a:cubicBezTo>
                      <a:pt x="13" y="63"/>
                      <a:pt x="13" y="63"/>
                      <a:pt x="13" y="63"/>
                    </a:cubicBezTo>
                    <a:cubicBezTo>
                      <a:pt x="16" y="62"/>
                      <a:pt x="16" y="62"/>
                      <a:pt x="16" y="62"/>
                    </a:cubicBezTo>
                    <a:cubicBezTo>
                      <a:pt x="23" y="65"/>
                      <a:pt x="23" y="65"/>
                      <a:pt x="23" y="65"/>
                    </a:cubicBezTo>
                    <a:cubicBezTo>
                      <a:pt x="16" y="70"/>
                      <a:pt x="16" y="70"/>
                      <a:pt x="16" y="70"/>
                    </a:cubicBezTo>
                    <a:cubicBezTo>
                      <a:pt x="16" y="72"/>
                      <a:pt x="16" y="72"/>
                      <a:pt x="16" y="72"/>
                    </a:cubicBezTo>
                    <a:cubicBezTo>
                      <a:pt x="16" y="72"/>
                      <a:pt x="17" y="71"/>
                      <a:pt x="20" y="71"/>
                    </a:cubicBezTo>
                    <a:cubicBezTo>
                      <a:pt x="22" y="71"/>
                      <a:pt x="27" y="73"/>
                      <a:pt x="27" y="73"/>
                    </a:cubicBezTo>
                    <a:cubicBezTo>
                      <a:pt x="27" y="75"/>
                      <a:pt x="27" y="75"/>
                      <a:pt x="27" y="75"/>
                    </a:cubicBezTo>
                    <a:cubicBezTo>
                      <a:pt x="25" y="75"/>
                      <a:pt x="25" y="75"/>
                      <a:pt x="25" y="75"/>
                    </a:cubicBezTo>
                    <a:cubicBezTo>
                      <a:pt x="16" y="75"/>
                      <a:pt x="16" y="75"/>
                      <a:pt x="16" y="75"/>
                    </a:cubicBezTo>
                    <a:cubicBezTo>
                      <a:pt x="16" y="76"/>
                      <a:pt x="17" y="77"/>
                      <a:pt x="18" y="78"/>
                    </a:cubicBezTo>
                    <a:cubicBezTo>
                      <a:pt x="19" y="77"/>
                      <a:pt x="21" y="77"/>
                      <a:pt x="22" y="77"/>
                    </a:cubicBezTo>
                    <a:cubicBezTo>
                      <a:pt x="22" y="77"/>
                      <a:pt x="24" y="77"/>
                      <a:pt x="26" y="77"/>
                    </a:cubicBezTo>
                    <a:cubicBezTo>
                      <a:pt x="24" y="80"/>
                      <a:pt x="24" y="80"/>
                      <a:pt x="24" y="80"/>
                    </a:cubicBezTo>
                    <a:cubicBezTo>
                      <a:pt x="24" y="80"/>
                      <a:pt x="23" y="81"/>
                      <a:pt x="21" y="80"/>
                    </a:cubicBezTo>
                    <a:cubicBezTo>
                      <a:pt x="20" y="80"/>
                      <a:pt x="19" y="81"/>
                      <a:pt x="19" y="83"/>
                    </a:cubicBezTo>
                    <a:cubicBezTo>
                      <a:pt x="19" y="84"/>
                      <a:pt x="20" y="87"/>
                      <a:pt x="20" y="87"/>
                    </a:cubicBezTo>
                    <a:cubicBezTo>
                      <a:pt x="21" y="92"/>
                      <a:pt x="26" y="91"/>
                      <a:pt x="26" y="91"/>
                    </a:cubicBezTo>
                    <a:cubicBezTo>
                      <a:pt x="29" y="90"/>
                      <a:pt x="39" y="87"/>
                      <a:pt x="39" y="87"/>
                    </a:cubicBezTo>
                    <a:cubicBezTo>
                      <a:pt x="30" y="100"/>
                      <a:pt x="30" y="100"/>
                      <a:pt x="30" y="100"/>
                    </a:cubicBezTo>
                    <a:cubicBezTo>
                      <a:pt x="34" y="114"/>
                      <a:pt x="34" y="114"/>
                      <a:pt x="34" y="114"/>
                    </a:cubicBezTo>
                    <a:cubicBezTo>
                      <a:pt x="40" y="111"/>
                      <a:pt x="58" y="105"/>
                      <a:pt x="78" y="102"/>
                    </a:cubicBezTo>
                    <a:cubicBezTo>
                      <a:pt x="76" y="98"/>
                      <a:pt x="76" y="96"/>
                      <a:pt x="73" y="91"/>
                    </a:cubicBezTo>
                    <a:cubicBezTo>
                      <a:pt x="63" y="68"/>
                      <a:pt x="63" y="68"/>
                      <a:pt x="63" y="68"/>
                    </a:cubicBezTo>
                    <a:cubicBezTo>
                      <a:pt x="64" y="64"/>
                      <a:pt x="64" y="64"/>
                      <a:pt x="64" y="64"/>
                    </a:cubicBezTo>
                    <a:cubicBezTo>
                      <a:pt x="66" y="65"/>
                      <a:pt x="70" y="63"/>
                      <a:pt x="72" y="61"/>
                    </a:cubicBezTo>
                    <a:cubicBezTo>
                      <a:pt x="74" y="60"/>
                      <a:pt x="77" y="56"/>
                      <a:pt x="78" y="54"/>
                    </a:cubicBezTo>
                    <a:cubicBezTo>
                      <a:pt x="77" y="54"/>
                      <a:pt x="75" y="54"/>
                      <a:pt x="74" y="55"/>
                    </a:cubicBezTo>
                    <a:cubicBezTo>
                      <a:pt x="73" y="55"/>
                      <a:pt x="72" y="57"/>
                      <a:pt x="70" y="56"/>
                    </a:cubicBezTo>
                    <a:cubicBezTo>
                      <a:pt x="68" y="55"/>
                      <a:pt x="69" y="53"/>
                      <a:pt x="70" y="51"/>
                    </a:cubicBezTo>
                    <a:cubicBezTo>
                      <a:pt x="70" y="50"/>
                      <a:pt x="67" y="50"/>
                      <a:pt x="66" y="51"/>
                    </a:cubicBezTo>
                    <a:cubicBezTo>
                      <a:pt x="64" y="52"/>
                      <a:pt x="61" y="52"/>
                      <a:pt x="59" y="50"/>
                    </a:cubicBezTo>
                    <a:cubicBezTo>
                      <a:pt x="56" y="47"/>
                      <a:pt x="45" y="38"/>
                      <a:pt x="42" y="36"/>
                    </a:cubicBezTo>
                    <a:cubicBezTo>
                      <a:pt x="36" y="33"/>
                      <a:pt x="28" y="32"/>
                      <a:pt x="23" y="33"/>
                    </a:cubicBezTo>
                    <a:cubicBezTo>
                      <a:pt x="20" y="34"/>
                      <a:pt x="17" y="35"/>
                      <a:pt x="16" y="35"/>
                    </a:cubicBezTo>
                    <a:cubicBezTo>
                      <a:pt x="12" y="28"/>
                      <a:pt x="12" y="28"/>
                      <a:pt x="12" y="28"/>
                    </a:cubicBezTo>
                    <a:cubicBezTo>
                      <a:pt x="13" y="28"/>
                      <a:pt x="13" y="28"/>
                      <a:pt x="13" y="28"/>
                    </a:cubicBezTo>
                    <a:cubicBezTo>
                      <a:pt x="14" y="28"/>
                      <a:pt x="16" y="30"/>
                      <a:pt x="17" y="29"/>
                    </a:cubicBezTo>
                    <a:cubicBezTo>
                      <a:pt x="19" y="28"/>
                      <a:pt x="25" y="27"/>
                      <a:pt x="31" y="27"/>
                    </a:cubicBezTo>
                    <a:cubicBezTo>
                      <a:pt x="39" y="27"/>
                      <a:pt x="49" y="30"/>
                      <a:pt x="53" y="32"/>
                    </a:cubicBezTo>
                    <a:cubicBezTo>
                      <a:pt x="53" y="37"/>
                      <a:pt x="64" y="44"/>
                      <a:pt x="69" y="44"/>
                    </a:cubicBezTo>
                    <a:cubicBezTo>
                      <a:pt x="73" y="45"/>
                      <a:pt x="75" y="44"/>
                      <a:pt x="78" y="42"/>
                    </a:cubicBezTo>
                    <a:cubicBezTo>
                      <a:pt x="67" y="33"/>
                      <a:pt x="67" y="33"/>
                      <a:pt x="67" y="33"/>
                    </a:cubicBezTo>
                    <a:cubicBezTo>
                      <a:pt x="73" y="26"/>
                      <a:pt x="73" y="26"/>
                      <a:pt x="73" y="26"/>
                    </a:cubicBezTo>
                    <a:cubicBezTo>
                      <a:pt x="73" y="26"/>
                      <a:pt x="82" y="35"/>
                      <a:pt x="83" y="36"/>
                    </a:cubicBezTo>
                    <a:cubicBezTo>
                      <a:pt x="83" y="35"/>
                      <a:pt x="83" y="34"/>
                      <a:pt x="83" y="32"/>
                    </a:cubicBezTo>
                    <a:moveTo>
                      <a:pt x="20" y="43"/>
                    </a:moveTo>
                    <a:cubicBezTo>
                      <a:pt x="20" y="43"/>
                      <a:pt x="24" y="41"/>
                      <a:pt x="29" y="40"/>
                    </a:cubicBezTo>
                    <a:cubicBezTo>
                      <a:pt x="35" y="38"/>
                      <a:pt x="42" y="42"/>
                      <a:pt x="47" y="46"/>
                    </a:cubicBezTo>
                    <a:cubicBezTo>
                      <a:pt x="46" y="47"/>
                      <a:pt x="46" y="47"/>
                      <a:pt x="46" y="47"/>
                    </a:cubicBezTo>
                    <a:cubicBezTo>
                      <a:pt x="39" y="49"/>
                      <a:pt x="39" y="49"/>
                      <a:pt x="39" y="49"/>
                    </a:cubicBezTo>
                    <a:cubicBezTo>
                      <a:pt x="37" y="48"/>
                      <a:pt x="35" y="47"/>
                      <a:pt x="32" y="47"/>
                    </a:cubicBezTo>
                    <a:cubicBezTo>
                      <a:pt x="29" y="47"/>
                      <a:pt x="27" y="48"/>
                      <a:pt x="27" y="48"/>
                    </a:cubicBezTo>
                    <a:cubicBezTo>
                      <a:pt x="29" y="51"/>
                      <a:pt x="29" y="51"/>
                      <a:pt x="29" y="51"/>
                    </a:cubicBezTo>
                    <a:cubicBezTo>
                      <a:pt x="26" y="51"/>
                      <a:pt x="26" y="51"/>
                      <a:pt x="26" y="51"/>
                    </a:cubicBezTo>
                    <a:cubicBezTo>
                      <a:pt x="24" y="50"/>
                      <a:pt x="22" y="47"/>
                      <a:pt x="20" y="47"/>
                    </a:cubicBezTo>
                    <a:lnTo>
                      <a:pt x="20" y="43"/>
                    </a:lnTo>
                    <a:close/>
                    <a:moveTo>
                      <a:pt x="9" y="27"/>
                    </a:moveTo>
                    <a:cubicBezTo>
                      <a:pt x="7" y="21"/>
                      <a:pt x="12" y="15"/>
                      <a:pt x="15" y="12"/>
                    </a:cubicBezTo>
                    <a:cubicBezTo>
                      <a:pt x="18" y="20"/>
                      <a:pt x="18" y="20"/>
                      <a:pt x="18" y="20"/>
                    </a:cubicBezTo>
                    <a:cubicBezTo>
                      <a:pt x="15" y="22"/>
                      <a:pt x="11" y="25"/>
                      <a:pt x="9" y="27"/>
                    </a:cubicBezTo>
                    <a:moveTo>
                      <a:pt x="42" y="20"/>
                    </a:moveTo>
                    <a:cubicBezTo>
                      <a:pt x="38" y="18"/>
                      <a:pt x="27" y="18"/>
                      <a:pt x="23" y="19"/>
                    </a:cubicBezTo>
                    <a:cubicBezTo>
                      <a:pt x="20" y="10"/>
                      <a:pt x="20" y="10"/>
                      <a:pt x="20" y="10"/>
                    </a:cubicBezTo>
                    <a:cubicBezTo>
                      <a:pt x="22" y="8"/>
                      <a:pt x="27" y="7"/>
                      <a:pt x="31" y="7"/>
                    </a:cubicBezTo>
                    <a:cubicBezTo>
                      <a:pt x="35" y="7"/>
                      <a:pt x="40" y="8"/>
                      <a:pt x="43" y="9"/>
                    </a:cubicBezTo>
                    <a:lnTo>
                      <a:pt x="42" y="20"/>
                    </a:lnTo>
                    <a:close/>
                    <a:moveTo>
                      <a:pt x="63" y="30"/>
                    </a:moveTo>
                    <a:cubicBezTo>
                      <a:pt x="58" y="27"/>
                      <a:pt x="50" y="22"/>
                      <a:pt x="47" y="22"/>
                    </a:cubicBezTo>
                    <a:cubicBezTo>
                      <a:pt x="51" y="12"/>
                      <a:pt x="51" y="12"/>
                      <a:pt x="51" y="12"/>
                    </a:cubicBezTo>
                    <a:cubicBezTo>
                      <a:pt x="54" y="13"/>
                      <a:pt x="66" y="21"/>
                      <a:pt x="68" y="22"/>
                    </a:cubicBezTo>
                    <a:lnTo>
                      <a:pt x="6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4" name="Freeform 83">
                <a:extLst>
                  <a:ext uri="{FF2B5EF4-FFF2-40B4-BE49-F238E27FC236}">
                    <a16:creationId xmlns:a16="http://schemas.microsoft.com/office/drawing/2014/main" id="{20925EC6-8094-0845-B486-DF2BA431FBE6}"/>
                  </a:ext>
                </a:extLst>
              </p:cNvPr>
              <p:cNvSpPr>
                <a:spLocks/>
              </p:cNvSpPr>
              <p:nvPr/>
            </p:nvSpPr>
            <p:spPr bwMode="gray">
              <a:xfrm>
                <a:off x="4076701" y="3179763"/>
                <a:ext cx="138113" cy="173038"/>
              </a:xfrm>
              <a:custGeom>
                <a:avLst/>
                <a:gdLst>
                  <a:gd name="T0" fmla="*/ 0 w 37"/>
                  <a:gd name="T1" fmla="*/ 36 h 46"/>
                  <a:gd name="T2" fmla="*/ 15 w 37"/>
                  <a:gd name="T3" fmla="*/ 46 h 46"/>
                  <a:gd name="T4" fmla="*/ 37 w 37"/>
                  <a:gd name="T5" fmla="*/ 0 h 46"/>
                  <a:gd name="T6" fmla="*/ 0 w 37"/>
                  <a:gd name="T7" fmla="*/ 36 h 46"/>
                </a:gdLst>
                <a:ahLst/>
                <a:cxnLst>
                  <a:cxn ang="0">
                    <a:pos x="T0" y="T1"/>
                  </a:cxn>
                  <a:cxn ang="0">
                    <a:pos x="T2" y="T3"/>
                  </a:cxn>
                  <a:cxn ang="0">
                    <a:pos x="T4" y="T5"/>
                  </a:cxn>
                  <a:cxn ang="0">
                    <a:pos x="T6" y="T7"/>
                  </a:cxn>
                </a:cxnLst>
                <a:rect l="0" t="0" r="r" b="b"/>
                <a:pathLst>
                  <a:path w="37" h="46">
                    <a:moveTo>
                      <a:pt x="0" y="36"/>
                    </a:moveTo>
                    <a:cubicBezTo>
                      <a:pt x="4" y="38"/>
                      <a:pt x="13" y="45"/>
                      <a:pt x="15" y="46"/>
                    </a:cubicBezTo>
                    <a:cubicBezTo>
                      <a:pt x="37" y="0"/>
                      <a:pt x="37" y="0"/>
                      <a:pt x="37" y="0"/>
                    </a:cubicBezTo>
                    <a:lnTo>
                      <a:pt x="0"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5" name="Freeform 84">
                <a:extLst>
                  <a:ext uri="{FF2B5EF4-FFF2-40B4-BE49-F238E27FC236}">
                    <a16:creationId xmlns:a16="http://schemas.microsoft.com/office/drawing/2014/main" id="{A7DFACF8-8EDF-2045-B945-0339B9B51C76}"/>
                  </a:ext>
                </a:extLst>
              </p:cNvPr>
              <p:cNvSpPr>
                <a:spLocks noEditPoints="1"/>
              </p:cNvSpPr>
              <p:nvPr/>
            </p:nvSpPr>
            <p:spPr bwMode="gray">
              <a:xfrm>
                <a:off x="8705851" y="3481388"/>
                <a:ext cx="93663" cy="98425"/>
              </a:xfrm>
              <a:custGeom>
                <a:avLst/>
                <a:gdLst>
                  <a:gd name="T0" fmla="*/ 12 w 25"/>
                  <a:gd name="T1" fmla="*/ 0 h 26"/>
                  <a:gd name="T2" fmla="*/ 25 w 25"/>
                  <a:gd name="T3" fmla="*/ 13 h 26"/>
                  <a:gd name="T4" fmla="*/ 12 w 25"/>
                  <a:gd name="T5" fmla="*/ 26 h 26"/>
                  <a:gd name="T6" fmla="*/ 0 w 25"/>
                  <a:gd name="T7" fmla="*/ 13 h 26"/>
                  <a:gd name="T8" fmla="*/ 12 w 25"/>
                  <a:gd name="T9" fmla="*/ 0 h 26"/>
                  <a:gd name="T10" fmla="*/ 12 w 25"/>
                  <a:gd name="T11" fmla="*/ 23 h 26"/>
                  <a:gd name="T12" fmla="*/ 22 w 25"/>
                  <a:gd name="T13" fmla="*/ 13 h 26"/>
                  <a:gd name="T14" fmla="*/ 12 w 25"/>
                  <a:gd name="T15" fmla="*/ 3 h 26"/>
                  <a:gd name="T16" fmla="*/ 3 w 25"/>
                  <a:gd name="T17" fmla="*/ 13 h 26"/>
                  <a:gd name="T18" fmla="*/ 12 w 25"/>
                  <a:gd name="T19" fmla="*/ 23 h 26"/>
                  <a:gd name="T20" fmla="*/ 8 w 25"/>
                  <a:gd name="T21" fmla="*/ 6 h 26"/>
                  <a:gd name="T22" fmla="*/ 13 w 25"/>
                  <a:gd name="T23" fmla="*/ 6 h 26"/>
                  <a:gd name="T24" fmla="*/ 18 w 25"/>
                  <a:gd name="T25" fmla="*/ 10 h 26"/>
                  <a:gd name="T26" fmla="*/ 15 w 25"/>
                  <a:gd name="T27" fmla="*/ 14 h 26"/>
                  <a:gd name="T28" fmla="*/ 18 w 25"/>
                  <a:gd name="T29" fmla="*/ 20 h 26"/>
                  <a:gd name="T30" fmla="*/ 16 w 25"/>
                  <a:gd name="T31" fmla="*/ 20 h 26"/>
                  <a:gd name="T32" fmla="*/ 12 w 25"/>
                  <a:gd name="T33" fmla="*/ 14 h 26"/>
                  <a:gd name="T34" fmla="*/ 10 w 25"/>
                  <a:gd name="T35" fmla="*/ 14 h 26"/>
                  <a:gd name="T36" fmla="*/ 10 w 25"/>
                  <a:gd name="T37" fmla="*/ 20 h 26"/>
                  <a:gd name="T38" fmla="*/ 8 w 25"/>
                  <a:gd name="T39" fmla="*/ 20 h 26"/>
                  <a:gd name="T40" fmla="*/ 8 w 25"/>
                  <a:gd name="T41" fmla="*/ 6 h 26"/>
                  <a:gd name="T42" fmla="*/ 10 w 25"/>
                  <a:gd name="T43" fmla="*/ 12 h 26"/>
                  <a:gd name="T44" fmla="*/ 13 w 25"/>
                  <a:gd name="T45" fmla="*/ 12 h 26"/>
                  <a:gd name="T46" fmla="*/ 16 w 25"/>
                  <a:gd name="T47" fmla="*/ 10 h 26"/>
                  <a:gd name="T48" fmla="*/ 13 w 25"/>
                  <a:gd name="T49" fmla="*/ 8 h 26"/>
                  <a:gd name="T50" fmla="*/ 10 w 25"/>
                  <a:gd name="T51" fmla="*/ 8 h 26"/>
                  <a:gd name="T52" fmla="*/ 10 w 25"/>
                  <a:gd name="T53"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 h="26">
                    <a:moveTo>
                      <a:pt x="12" y="0"/>
                    </a:moveTo>
                    <a:cubicBezTo>
                      <a:pt x="19" y="0"/>
                      <a:pt x="25" y="5"/>
                      <a:pt x="25" y="13"/>
                    </a:cubicBezTo>
                    <a:cubicBezTo>
                      <a:pt x="25" y="20"/>
                      <a:pt x="19" y="26"/>
                      <a:pt x="12" y="26"/>
                    </a:cubicBezTo>
                    <a:cubicBezTo>
                      <a:pt x="6" y="26"/>
                      <a:pt x="0" y="20"/>
                      <a:pt x="0" y="13"/>
                    </a:cubicBezTo>
                    <a:cubicBezTo>
                      <a:pt x="0" y="5"/>
                      <a:pt x="6" y="0"/>
                      <a:pt x="12" y="0"/>
                    </a:cubicBezTo>
                    <a:moveTo>
                      <a:pt x="12" y="23"/>
                    </a:moveTo>
                    <a:cubicBezTo>
                      <a:pt x="18" y="23"/>
                      <a:pt x="22" y="19"/>
                      <a:pt x="22" y="13"/>
                    </a:cubicBezTo>
                    <a:cubicBezTo>
                      <a:pt x="22" y="7"/>
                      <a:pt x="18" y="3"/>
                      <a:pt x="12" y="3"/>
                    </a:cubicBezTo>
                    <a:cubicBezTo>
                      <a:pt x="7" y="3"/>
                      <a:pt x="3" y="7"/>
                      <a:pt x="3" y="13"/>
                    </a:cubicBezTo>
                    <a:cubicBezTo>
                      <a:pt x="3" y="19"/>
                      <a:pt x="7" y="23"/>
                      <a:pt x="12" y="23"/>
                    </a:cubicBezTo>
                    <a:moveTo>
                      <a:pt x="8" y="6"/>
                    </a:moveTo>
                    <a:cubicBezTo>
                      <a:pt x="13" y="6"/>
                      <a:pt x="13" y="6"/>
                      <a:pt x="13" y="6"/>
                    </a:cubicBezTo>
                    <a:cubicBezTo>
                      <a:pt x="16" y="6"/>
                      <a:pt x="18" y="7"/>
                      <a:pt x="18" y="10"/>
                    </a:cubicBezTo>
                    <a:cubicBezTo>
                      <a:pt x="18" y="13"/>
                      <a:pt x="17" y="14"/>
                      <a:pt x="15" y="14"/>
                    </a:cubicBezTo>
                    <a:cubicBezTo>
                      <a:pt x="18" y="20"/>
                      <a:pt x="18" y="20"/>
                      <a:pt x="18" y="20"/>
                    </a:cubicBezTo>
                    <a:cubicBezTo>
                      <a:pt x="16" y="20"/>
                      <a:pt x="16" y="20"/>
                      <a:pt x="16" y="20"/>
                    </a:cubicBezTo>
                    <a:cubicBezTo>
                      <a:pt x="12" y="14"/>
                      <a:pt x="12" y="14"/>
                      <a:pt x="12" y="14"/>
                    </a:cubicBezTo>
                    <a:cubicBezTo>
                      <a:pt x="10" y="14"/>
                      <a:pt x="10" y="14"/>
                      <a:pt x="10" y="14"/>
                    </a:cubicBezTo>
                    <a:cubicBezTo>
                      <a:pt x="10" y="20"/>
                      <a:pt x="10" y="20"/>
                      <a:pt x="10" y="20"/>
                    </a:cubicBezTo>
                    <a:cubicBezTo>
                      <a:pt x="8" y="20"/>
                      <a:pt x="8" y="20"/>
                      <a:pt x="8" y="20"/>
                    </a:cubicBezTo>
                    <a:lnTo>
                      <a:pt x="8" y="6"/>
                    </a:lnTo>
                    <a:close/>
                    <a:moveTo>
                      <a:pt x="10" y="12"/>
                    </a:moveTo>
                    <a:cubicBezTo>
                      <a:pt x="13" y="12"/>
                      <a:pt x="13" y="12"/>
                      <a:pt x="13" y="12"/>
                    </a:cubicBezTo>
                    <a:cubicBezTo>
                      <a:pt x="14" y="12"/>
                      <a:pt x="16" y="12"/>
                      <a:pt x="16" y="10"/>
                    </a:cubicBezTo>
                    <a:cubicBezTo>
                      <a:pt x="16" y="8"/>
                      <a:pt x="14" y="8"/>
                      <a:pt x="13" y="8"/>
                    </a:cubicBezTo>
                    <a:cubicBezTo>
                      <a:pt x="10" y="8"/>
                      <a:pt x="10" y="8"/>
                      <a:pt x="10" y="8"/>
                    </a:cubicBezTo>
                    <a:lnTo>
                      <a:pt x="10" y="12"/>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6" name="Rectangle 85">
                <a:extLst>
                  <a:ext uri="{FF2B5EF4-FFF2-40B4-BE49-F238E27FC236}">
                    <a16:creationId xmlns:a16="http://schemas.microsoft.com/office/drawing/2014/main" id="{5AA60A5A-66BA-5447-966D-2FB0395EBC82}"/>
                  </a:ext>
                </a:extLst>
              </p:cNvPr>
              <p:cNvSpPr>
                <a:spLocks noChangeArrowheads="1"/>
              </p:cNvSpPr>
              <p:nvPr/>
            </p:nvSpPr>
            <p:spPr bwMode="gray">
              <a:xfrm>
                <a:off x="4470401" y="3727450"/>
                <a:ext cx="1631950" cy="15875"/>
              </a:xfrm>
              <a:prstGeom prst="rect">
                <a:avLst/>
              </a:prstGeom>
              <a:solidFill>
                <a:srgbClr val="1A14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7" name="Rectangle 86">
                <a:extLst>
                  <a:ext uri="{FF2B5EF4-FFF2-40B4-BE49-F238E27FC236}">
                    <a16:creationId xmlns:a16="http://schemas.microsoft.com/office/drawing/2014/main" id="{1F78C89D-9BDB-714E-9AC6-1DB847BE029D}"/>
                  </a:ext>
                </a:extLst>
              </p:cNvPr>
              <p:cNvSpPr>
                <a:spLocks noChangeArrowheads="1"/>
              </p:cNvSpPr>
              <p:nvPr/>
            </p:nvSpPr>
            <p:spPr bwMode="gray">
              <a:xfrm>
                <a:off x="6327776" y="3727450"/>
                <a:ext cx="2352675" cy="15875"/>
              </a:xfrm>
              <a:prstGeom prst="rect">
                <a:avLst/>
              </a:prstGeom>
              <a:solidFill>
                <a:srgbClr val="1A14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8" name="Rectangle 87">
                <a:extLst>
                  <a:ext uri="{FF2B5EF4-FFF2-40B4-BE49-F238E27FC236}">
                    <a16:creationId xmlns:a16="http://schemas.microsoft.com/office/drawing/2014/main" id="{BDF2B985-C46C-734C-B865-AA927DF80570}"/>
                  </a:ext>
                </a:extLst>
              </p:cNvPr>
              <p:cNvSpPr>
                <a:spLocks noChangeArrowheads="1"/>
              </p:cNvSpPr>
              <p:nvPr/>
            </p:nvSpPr>
            <p:spPr bwMode="gray">
              <a:xfrm>
                <a:off x="5410201" y="3886200"/>
                <a:ext cx="44450" cy="231775"/>
              </a:xfrm>
              <a:prstGeom prst="rect">
                <a:avLst/>
              </a:prstGeom>
              <a:solidFill>
                <a:srgbClr val="1A14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49" name="Freeform 88">
                <a:extLst>
                  <a:ext uri="{FF2B5EF4-FFF2-40B4-BE49-F238E27FC236}">
                    <a16:creationId xmlns:a16="http://schemas.microsoft.com/office/drawing/2014/main" id="{B62CDC6E-49F4-7349-9A1F-3711B3D8AE30}"/>
                  </a:ext>
                </a:extLst>
              </p:cNvPr>
              <p:cNvSpPr>
                <a:spLocks/>
              </p:cNvSpPr>
              <p:nvPr/>
            </p:nvSpPr>
            <p:spPr bwMode="gray">
              <a:xfrm>
                <a:off x="5580063" y="3886200"/>
                <a:ext cx="171450" cy="231775"/>
              </a:xfrm>
              <a:custGeom>
                <a:avLst/>
                <a:gdLst>
                  <a:gd name="T0" fmla="*/ 0 w 108"/>
                  <a:gd name="T1" fmla="*/ 0 h 146"/>
                  <a:gd name="T2" fmla="*/ 23 w 108"/>
                  <a:gd name="T3" fmla="*/ 0 h 146"/>
                  <a:gd name="T4" fmla="*/ 85 w 108"/>
                  <a:gd name="T5" fmla="*/ 103 h 146"/>
                  <a:gd name="T6" fmla="*/ 85 w 108"/>
                  <a:gd name="T7" fmla="*/ 103 h 146"/>
                  <a:gd name="T8" fmla="*/ 85 w 108"/>
                  <a:gd name="T9" fmla="*/ 0 h 146"/>
                  <a:gd name="T10" fmla="*/ 108 w 108"/>
                  <a:gd name="T11" fmla="*/ 0 h 146"/>
                  <a:gd name="T12" fmla="*/ 108 w 108"/>
                  <a:gd name="T13" fmla="*/ 146 h 146"/>
                  <a:gd name="T14" fmla="*/ 85 w 108"/>
                  <a:gd name="T15" fmla="*/ 146 h 146"/>
                  <a:gd name="T16" fmla="*/ 26 w 108"/>
                  <a:gd name="T17" fmla="*/ 43 h 146"/>
                  <a:gd name="T18" fmla="*/ 23 w 108"/>
                  <a:gd name="T19" fmla="*/ 43 h 146"/>
                  <a:gd name="T20" fmla="*/ 23 w 108"/>
                  <a:gd name="T21" fmla="*/ 146 h 146"/>
                  <a:gd name="T22" fmla="*/ 0 w 108"/>
                  <a:gd name="T23" fmla="*/ 146 h 146"/>
                  <a:gd name="T24" fmla="*/ 0 w 108"/>
                  <a:gd name="T2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46">
                    <a:moveTo>
                      <a:pt x="0" y="0"/>
                    </a:moveTo>
                    <a:lnTo>
                      <a:pt x="23" y="0"/>
                    </a:lnTo>
                    <a:lnTo>
                      <a:pt x="85" y="103"/>
                    </a:lnTo>
                    <a:lnTo>
                      <a:pt x="85" y="103"/>
                    </a:lnTo>
                    <a:lnTo>
                      <a:pt x="85" y="0"/>
                    </a:lnTo>
                    <a:lnTo>
                      <a:pt x="108" y="0"/>
                    </a:lnTo>
                    <a:lnTo>
                      <a:pt x="108" y="146"/>
                    </a:lnTo>
                    <a:lnTo>
                      <a:pt x="85" y="146"/>
                    </a:lnTo>
                    <a:lnTo>
                      <a:pt x="26" y="43"/>
                    </a:lnTo>
                    <a:lnTo>
                      <a:pt x="23" y="43"/>
                    </a:lnTo>
                    <a:lnTo>
                      <a:pt x="23" y="146"/>
                    </a:lnTo>
                    <a:lnTo>
                      <a:pt x="0" y="146"/>
                    </a:lnTo>
                    <a:lnTo>
                      <a:pt x="0" y="0"/>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0" name="Freeform 89">
                <a:extLst>
                  <a:ext uri="{FF2B5EF4-FFF2-40B4-BE49-F238E27FC236}">
                    <a16:creationId xmlns:a16="http://schemas.microsoft.com/office/drawing/2014/main" id="{41A43D34-314E-D543-BB4F-975386871801}"/>
                  </a:ext>
                </a:extLst>
              </p:cNvPr>
              <p:cNvSpPr>
                <a:spLocks/>
              </p:cNvSpPr>
              <p:nvPr/>
            </p:nvSpPr>
            <p:spPr bwMode="gray">
              <a:xfrm>
                <a:off x="5849938" y="3883025"/>
                <a:ext cx="198438" cy="238125"/>
              </a:xfrm>
              <a:custGeom>
                <a:avLst/>
                <a:gdLst>
                  <a:gd name="T0" fmla="*/ 10 w 53"/>
                  <a:gd name="T1" fmla="*/ 43 h 63"/>
                  <a:gd name="T2" fmla="*/ 28 w 53"/>
                  <a:gd name="T3" fmla="*/ 53 h 63"/>
                  <a:gd name="T4" fmla="*/ 41 w 53"/>
                  <a:gd name="T5" fmla="*/ 45 h 63"/>
                  <a:gd name="T6" fmla="*/ 28 w 53"/>
                  <a:gd name="T7" fmla="*/ 37 h 63"/>
                  <a:gd name="T8" fmla="*/ 22 w 53"/>
                  <a:gd name="T9" fmla="*/ 35 h 63"/>
                  <a:gd name="T10" fmla="*/ 3 w 53"/>
                  <a:gd name="T11" fmla="*/ 18 h 63"/>
                  <a:gd name="T12" fmla="*/ 27 w 53"/>
                  <a:gd name="T13" fmla="*/ 0 h 63"/>
                  <a:gd name="T14" fmla="*/ 52 w 53"/>
                  <a:gd name="T15" fmla="*/ 12 h 63"/>
                  <a:gd name="T16" fmla="*/ 43 w 53"/>
                  <a:gd name="T17" fmla="*/ 19 h 63"/>
                  <a:gd name="T18" fmla="*/ 27 w 53"/>
                  <a:gd name="T19" fmla="*/ 10 h 63"/>
                  <a:gd name="T20" fmla="*/ 15 w 53"/>
                  <a:gd name="T21" fmla="*/ 17 h 63"/>
                  <a:gd name="T22" fmla="*/ 28 w 53"/>
                  <a:gd name="T23" fmla="*/ 25 h 63"/>
                  <a:gd name="T24" fmla="*/ 35 w 53"/>
                  <a:gd name="T25" fmla="*/ 26 h 63"/>
                  <a:gd name="T26" fmla="*/ 53 w 53"/>
                  <a:gd name="T27" fmla="*/ 43 h 63"/>
                  <a:gd name="T28" fmla="*/ 26 w 53"/>
                  <a:gd name="T29" fmla="*/ 63 h 63"/>
                  <a:gd name="T30" fmla="*/ 0 w 53"/>
                  <a:gd name="T31" fmla="*/ 50 h 63"/>
                  <a:gd name="T32" fmla="*/ 10 w 53"/>
                  <a:gd name="T33" fmla="*/ 4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63">
                    <a:moveTo>
                      <a:pt x="10" y="43"/>
                    </a:moveTo>
                    <a:cubicBezTo>
                      <a:pt x="14" y="50"/>
                      <a:pt x="21" y="53"/>
                      <a:pt x="28" y="53"/>
                    </a:cubicBezTo>
                    <a:cubicBezTo>
                      <a:pt x="33" y="53"/>
                      <a:pt x="41" y="51"/>
                      <a:pt x="41" y="45"/>
                    </a:cubicBezTo>
                    <a:cubicBezTo>
                      <a:pt x="41" y="40"/>
                      <a:pt x="36" y="39"/>
                      <a:pt x="28" y="37"/>
                    </a:cubicBezTo>
                    <a:cubicBezTo>
                      <a:pt x="22" y="35"/>
                      <a:pt x="22" y="35"/>
                      <a:pt x="22" y="35"/>
                    </a:cubicBezTo>
                    <a:cubicBezTo>
                      <a:pt x="12" y="33"/>
                      <a:pt x="3" y="30"/>
                      <a:pt x="3" y="18"/>
                    </a:cubicBezTo>
                    <a:cubicBezTo>
                      <a:pt x="3" y="6"/>
                      <a:pt x="16" y="0"/>
                      <a:pt x="27" y="0"/>
                    </a:cubicBezTo>
                    <a:cubicBezTo>
                      <a:pt x="37" y="0"/>
                      <a:pt x="46" y="3"/>
                      <a:pt x="52" y="12"/>
                    </a:cubicBezTo>
                    <a:cubicBezTo>
                      <a:pt x="43" y="19"/>
                      <a:pt x="43" y="19"/>
                      <a:pt x="43" y="19"/>
                    </a:cubicBezTo>
                    <a:cubicBezTo>
                      <a:pt x="40" y="13"/>
                      <a:pt x="34" y="10"/>
                      <a:pt x="27" y="10"/>
                    </a:cubicBezTo>
                    <a:cubicBezTo>
                      <a:pt x="20" y="10"/>
                      <a:pt x="15" y="13"/>
                      <a:pt x="15" y="17"/>
                    </a:cubicBezTo>
                    <a:cubicBezTo>
                      <a:pt x="15" y="22"/>
                      <a:pt x="21" y="23"/>
                      <a:pt x="28" y="25"/>
                    </a:cubicBezTo>
                    <a:cubicBezTo>
                      <a:pt x="35" y="26"/>
                      <a:pt x="35" y="26"/>
                      <a:pt x="35" y="26"/>
                    </a:cubicBezTo>
                    <a:cubicBezTo>
                      <a:pt x="44" y="28"/>
                      <a:pt x="53" y="32"/>
                      <a:pt x="53" y="43"/>
                    </a:cubicBezTo>
                    <a:cubicBezTo>
                      <a:pt x="53" y="58"/>
                      <a:pt x="39" y="63"/>
                      <a:pt x="26" y="63"/>
                    </a:cubicBezTo>
                    <a:cubicBezTo>
                      <a:pt x="16" y="63"/>
                      <a:pt x="6" y="59"/>
                      <a:pt x="0" y="50"/>
                    </a:cubicBezTo>
                    <a:lnTo>
                      <a:pt x="10" y="43"/>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1" name="Freeform 90">
                <a:extLst>
                  <a:ext uri="{FF2B5EF4-FFF2-40B4-BE49-F238E27FC236}">
                    <a16:creationId xmlns:a16="http://schemas.microsoft.com/office/drawing/2014/main" id="{F69BD65D-515A-CC45-9E63-52A86C6E69B2}"/>
                  </a:ext>
                </a:extLst>
              </p:cNvPr>
              <p:cNvSpPr>
                <a:spLocks/>
              </p:cNvSpPr>
              <p:nvPr/>
            </p:nvSpPr>
            <p:spPr bwMode="gray">
              <a:xfrm>
                <a:off x="6157913" y="3886200"/>
                <a:ext cx="184150" cy="234950"/>
              </a:xfrm>
              <a:custGeom>
                <a:avLst/>
                <a:gdLst>
                  <a:gd name="T0" fmla="*/ 49 w 49"/>
                  <a:gd name="T1" fmla="*/ 42 h 62"/>
                  <a:gd name="T2" fmla="*/ 24 w 49"/>
                  <a:gd name="T3" fmla="*/ 62 h 62"/>
                  <a:gd name="T4" fmla="*/ 0 w 49"/>
                  <a:gd name="T5" fmla="*/ 42 h 62"/>
                  <a:gd name="T6" fmla="*/ 0 w 49"/>
                  <a:gd name="T7" fmla="*/ 0 h 62"/>
                  <a:gd name="T8" fmla="*/ 11 w 49"/>
                  <a:gd name="T9" fmla="*/ 0 h 62"/>
                  <a:gd name="T10" fmla="*/ 11 w 49"/>
                  <a:gd name="T11" fmla="*/ 39 h 62"/>
                  <a:gd name="T12" fmla="*/ 24 w 49"/>
                  <a:gd name="T13" fmla="*/ 51 h 62"/>
                  <a:gd name="T14" fmla="*/ 37 w 49"/>
                  <a:gd name="T15" fmla="*/ 39 h 62"/>
                  <a:gd name="T16" fmla="*/ 37 w 49"/>
                  <a:gd name="T17" fmla="*/ 0 h 62"/>
                  <a:gd name="T18" fmla="*/ 49 w 49"/>
                  <a:gd name="T19" fmla="*/ 0 h 62"/>
                  <a:gd name="T20" fmla="*/ 49 w 49"/>
                  <a:gd name="T21" fmla="*/ 4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62">
                    <a:moveTo>
                      <a:pt x="49" y="42"/>
                    </a:moveTo>
                    <a:cubicBezTo>
                      <a:pt x="49" y="54"/>
                      <a:pt x="39" y="62"/>
                      <a:pt x="24" y="62"/>
                    </a:cubicBezTo>
                    <a:cubicBezTo>
                      <a:pt x="10" y="62"/>
                      <a:pt x="0" y="54"/>
                      <a:pt x="0" y="42"/>
                    </a:cubicBezTo>
                    <a:cubicBezTo>
                      <a:pt x="0" y="0"/>
                      <a:pt x="0" y="0"/>
                      <a:pt x="0" y="0"/>
                    </a:cubicBezTo>
                    <a:cubicBezTo>
                      <a:pt x="11" y="0"/>
                      <a:pt x="11" y="0"/>
                      <a:pt x="11" y="0"/>
                    </a:cubicBezTo>
                    <a:cubicBezTo>
                      <a:pt x="11" y="39"/>
                      <a:pt x="11" y="39"/>
                      <a:pt x="11" y="39"/>
                    </a:cubicBezTo>
                    <a:cubicBezTo>
                      <a:pt x="11" y="46"/>
                      <a:pt x="14" y="51"/>
                      <a:pt x="24" y="51"/>
                    </a:cubicBezTo>
                    <a:cubicBezTo>
                      <a:pt x="34" y="51"/>
                      <a:pt x="37" y="46"/>
                      <a:pt x="37" y="39"/>
                    </a:cubicBezTo>
                    <a:cubicBezTo>
                      <a:pt x="37" y="0"/>
                      <a:pt x="37" y="0"/>
                      <a:pt x="37" y="0"/>
                    </a:cubicBezTo>
                    <a:cubicBezTo>
                      <a:pt x="49" y="0"/>
                      <a:pt x="49" y="0"/>
                      <a:pt x="49" y="0"/>
                    </a:cubicBezTo>
                    <a:lnTo>
                      <a:pt x="49" y="42"/>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2" name="Freeform 91">
                <a:extLst>
                  <a:ext uri="{FF2B5EF4-FFF2-40B4-BE49-F238E27FC236}">
                    <a16:creationId xmlns:a16="http://schemas.microsoft.com/office/drawing/2014/main" id="{150A2CEC-6A45-8049-8DA9-114F87E2C4CD}"/>
                  </a:ext>
                </a:extLst>
              </p:cNvPr>
              <p:cNvSpPr>
                <a:spLocks noEditPoints="1"/>
              </p:cNvSpPr>
              <p:nvPr/>
            </p:nvSpPr>
            <p:spPr bwMode="gray">
              <a:xfrm>
                <a:off x="6462713" y="3886200"/>
                <a:ext cx="176213" cy="231775"/>
              </a:xfrm>
              <a:custGeom>
                <a:avLst/>
                <a:gdLst>
                  <a:gd name="T0" fmla="*/ 0 w 47"/>
                  <a:gd name="T1" fmla="*/ 0 h 61"/>
                  <a:gd name="T2" fmla="*/ 25 w 47"/>
                  <a:gd name="T3" fmla="*/ 0 h 61"/>
                  <a:gd name="T4" fmla="*/ 46 w 47"/>
                  <a:gd name="T5" fmla="*/ 18 h 61"/>
                  <a:gd name="T6" fmla="*/ 34 w 47"/>
                  <a:gd name="T7" fmla="*/ 36 h 61"/>
                  <a:gd name="T8" fmla="*/ 47 w 47"/>
                  <a:gd name="T9" fmla="*/ 61 h 61"/>
                  <a:gd name="T10" fmla="*/ 34 w 47"/>
                  <a:gd name="T11" fmla="*/ 61 h 61"/>
                  <a:gd name="T12" fmla="*/ 22 w 47"/>
                  <a:gd name="T13" fmla="*/ 38 h 61"/>
                  <a:gd name="T14" fmla="*/ 11 w 47"/>
                  <a:gd name="T15" fmla="*/ 38 h 61"/>
                  <a:gd name="T16" fmla="*/ 11 w 47"/>
                  <a:gd name="T17" fmla="*/ 61 h 61"/>
                  <a:gd name="T18" fmla="*/ 0 w 47"/>
                  <a:gd name="T19" fmla="*/ 61 h 61"/>
                  <a:gd name="T20" fmla="*/ 0 w 47"/>
                  <a:gd name="T21" fmla="*/ 0 h 61"/>
                  <a:gd name="T22" fmla="*/ 11 w 47"/>
                  <a:gd name="T23" fmla="*/ 28 h 61"/>
                  <a:gd name="T24" fmla="*/ 24 w 47"/>
                  <a:gd name="T25" fmla="*/ 28 h 61"/>
                  <a:gd name="T26" fmla="*/ 34 w 47"/>
                  <a:gd name="T27" fmla="*/ 19 h 61"/>
                  <a:gd name="T28" fmla="*/ 22 w 47"/>
                  <a:gd name="T29" fmla="*/ 10 h 61"/>
                  <a:gd name="T30" fmla="*/ 11 w 47"/>
                  <a:gd name="T31" fmla="*/ 10 h 61"/>
                  <a:gd name="T32" fmla="*/ 11 w 47"/>
                  <a:gd name="T33" fmla="*/ 2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61">
                    <a:moveTo>
                      <a:pt x="0" y="0"/>
                    </a:moveTo>
                    <a:cubicBezTo>
                      <a:pt x="25" y="0"/>
                      <a:pt x="25" y="0"/>
                      <a:pt x="25" y="0"/>
                    </a:cubicBezTo>
                    <a:cubicBezTo>
                      <a:pt x="38" y="0"/>
                      <a:pt x="46" y="8"/>
                      <a:pt x="46" y="18"/>
                    </a:cubicBezTo>
                    <a:cubicBezTo>
                      <a:pt x="46" y="32"/>
                      <a:pt x="37" y="35"/>
                      <a:pt x="34" y="36"/>
                    </a:cubicBezTo>
                    <a:cubicBezTo>
                      <a:pt x="47" y="61"/>
                      <a:pt x="47" y="61"/>
                      <a:pt x="47" y="61"/>
                    </a:cubicBezTo>
                    <a:cubicBezTo>
                      <a:pt x="34" y="61"/>
                      <a:pt x="34" y="61"/>
                      <a:pt x="34" y="61"/>
                    </a:cubicBezTo>
                    <a:cubicBezTo>
                      <a:pt x="22" y="38"/>
                      <a:pt x="22" y="38"/>
                      <a:pt x="22" y="38"/>
                    </a:cubicBezTo>
                    <a:cubicBezTo>
                      <a:pt x="11" y="38"/>
                      <a:pt x="11" y="38"/>
                      <a:pt x="11" y="38"/>
                    </a:cubicBezTo>
                    <a:cubicBezTo>
                      <a:pt x="11" y="61"/>
                      <a:pt x="11" y="61"/>
                      <a:pt x="11" y="61"/>
                    </a:cubicBezTo>
                    <a:cubicBezTo>
                      <a:pt x="0" y="61"/>
                      <a:pt x="0" y="61"/>
                      <a:pt x="0" y="61"/>
                    </a:cubicBezTo>
                    <a:lnTo>
                      <a:pt x="0" y="0"/>
                    </a:lnTo>
                    <a:close/>
                    <a:moveTo>
                      <a:pt x="11" y="28"/>
                    </a:moveTo>
                    <a:cubicBezTo>
                      <a:pt x="24" y="28"/>
                      <a:pt x="24" y="28"/>
                      <a:pt x="24" y="28"/>
                    </a:cubicBezTo>
                    <a:cubicBezTo>
                      <a:pt x="30" y="28"/>
                      <a:pt x="34" y="25"/>
                      <a:pt x="34" y="19"/>
                    </a:cubicBezTo>
                    <a:cubicBezTo>
                      <a:pt x="34" y="14"/>
                      <a:pt x="30" y="10"/>
                      <a:pt x="22" y="10"/>
                    </a:cubicBezTo>
                    <a:cubicBezTo>
                      <a:pt x="11" y="10"/>
                      <a:pt x="11" y="10"/>
                      <a:pt x="11" y="10"/>
                    </a:cubicBezTo>
                    <a:lnTo>
                      <a:pt x="11" y="28"/>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3" name="Freeform 92">
                <a:extLst>
                  <a:ext uri="{FF2B5EF4-FFF2-40B4-BE49-F238E27FC236}">
                    <a16:creationId xmlns:a16="http://schemas.microsoft.com/office/drawing/2014/main" id="{EF2A1291-E5ED-DE4C-B8DE-DE45B68C4BBA}"/>
                  </a:ext>
                </a:extLst>
              </p:cNvPr>
              <p:cNvSpPr>
                <a:spLocks noEditPoints="1"/>
              </p:cNvSpPr>
              <p:nvPr/>
            </p:nvSpPr>
            <p:spPr bwMode="gray">
              <a:xfrm>
                <a:off x="6721476" y="3886200"/>
                <a:ext cx="203200" cy="231775"/>
              </a:xfrm>
              <a:custGeom>
                <a:avLst/>
                <a:gdLst>
                  <a:gd name="T0" fmla="*/ 50 w 128"/>
                  <a:gd name="T1" fmla="*/ 0 h 146"/>
                  <a:gd name="T2" fmla="*/ 81 w 128"/>
                  <a:gd name="T3" fmla="*/ 0 h 146"/>
                  <a:gd name="T4" fmla="*/ 128 w 128"/>
                  <a:gd name="T5" fmla="*/ 146 h 146"/>
                  <a:gd name="T6" fmla="*/ 100 w 128"/>
                  <a:gd name="T7" fmla="*/ 146 h 146"/>
                  <a:gd name="T8" fmla="*/ 93 w 128"/>
                  <a:gd name="T9" fmla="*/ 117 h 146"/>
                  <a:gd name="T10" fmla="*/ 38 w 128"/>
                  <a:gd name="T11" fmla="*/ 117 h 146"/>
                  <a:gd name="T12" fmla="*/ 29 w 128"/>
                  <a:gd name="T13" fmla="*/ 146 h 146"/>
                  <a:gd name="T14" fmla="*/ 0 w 128"/>
                  <a:gd name="T15" fmla="*/ 146 h 146"/>
                  <a:gd name="T16" fmla="*/ 50 w 128"/>
                  <a:gd name="T17" fmla="*/ 0 h 146"/>
                  <a:gd name="T18" fmla="*/ 64 w 128"/>
                  <a:gd name="T19" fmla="*/ 26 h 146"/>
                  <a:gd name="T20" fmla="*/ 64 w 128"/>
                  <a:gd name="T21" fmla="*/ 26 h 146"/>
                  <a:gd name="T22" fmla="*/ 45 w 128"/>
                  <a:gd name="T23" fmla="*/ 93 h 146"/>
                  <a:gd name="T24" fmla="*/ 85 w 128"/>
                  <a:gd name="T25" fmla="*/ 93 h 146"/>
                  <a:gd name="T26" fmla="*/ 64 w 128"/>
                  <a:gd name="T27" fmla="*/ 2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46">
                    <a:moveTo>
                      <a:pt x="50" y="0"/>
                    </a:moveTo>
                    <a:lnTo>
                      <a:pt x="81" y="0"/>
                    </a:lnTo>
                    <a:lnTo>
                      <a:pt x="128" y="146"/>
                    </a:lnTo>
                    <a:lnTo>
                      <a:pt x="100" y="146"/>
                    </a:lnTo>
                    <a:lnTo>
                      <a:pt x="93" y="117"/>
                    </a:lnTo>
                    <a:lnTo>
                      <a:pt x="38" y="117"/>
                    </a:lnTo>
                    <a:lnTo>
                      <a:pt x="29" y="146"/>
                    </a:lnTo>
                    <a:lnTo>
                      <a:pt x="0" y="146"/>
                    </a:lnTo>
                    <a:lnTo>
                      <a:pt x="50" y="0"/>
                    </a:lnTo>
                    <a:close/>
                    <a:moveTo>
                      <a:pt x="64" y="26"/>
                    </a:moveTo>
                    <a:lnTo>
                      <a:pt x="64" y="26"/>
                    </a:lnTo>
                    <a:lnTo>
                      <a:pt x="45" y="93"/>
                    </a:lnTo>
                    <a:lnTo>
                      <a:pt x="85" y="93"/>
                    </a:lnTo>
                    <a:lnTo>
                      <a:pt x="64" y="26"/>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4" name="Freeform 93">
                <a:extLst>
                  <a:ext uri="{FF2B5EF4-FFF2-40B4-BE49-F238E27FC236}">
                    <a16:creationId xmlns:a16="http://schemas.microsoft.com/office/drawing/2014/main" id="{4D87B17D-2F28-9D40-929A-2231BC88C3EB}"/>
                  </a:ext>
                </a:extLst>
              </p:cNvPr>
              <p:cNvSpPr>
                <a:spLocks/>
              </p:cNvSpPr>
              <p:nvPr/>
            </p:nvSpPr>
            <p:spPr bwMode="gray">
              <a:xfrm>
                <a:off x="7023101" y="3886200"/>
                <a:ext cx="171450" cy="231775"/>
              </a:xfrm>
              <a:custGeom>
                <a:avLst/>
                <a:gdLst>
                  <a:gd name="T0" fmla="*/ 0 w 108"/>
                  <a:gd name="T1" fmla="*/ 0 h 146"/>
                  <a:gd name="T2" fmla="*/ 23 w 108"/>
                  <a:gd name="T3" fmla="*/ 0 h 146"/>
                  <a:gd name="T4" fmla="*/ 82 w 108"/>
                  <a:gd name="T5" fmla="*/ 103 h 146"/>
                  <a:gd name="T6" fmla="*/ 85 w 108"/>
                  <a:gd name="T7" fmla="*/ 103 h 146"/>
                  <a:gd name="T8" fmla="*/ 85 w 108"/>
                  <a:gd name="T9" fmla="*/ 0 h 146"/>
                  <a:gd name="T10" fmla="*/ 108 w 108"/>
                  <a:gd name="T11" fmla="*/ 0 h 146"/>
                  <a:gd name="T12" fmla="*/ 108 w 108"/>
                  <a:gd name="T13" fmla="*/ 146 h 146"/>
                  <a:gd name="T14" fmla="*/ 82 w 108"/>
                  <a:gd name="T15" fmla="*/ 146 h 146"/>
                  <a:gd name="T16" fmla="*/ 23 w 108"/>
                  <a:gd name="T17" fmla="*/ 43 h 146"/>
                  <a:gd name="T18" fmla="*/ 23 w 108"/>
                  <a:gd name="T19" fmla="*/ 43 h 146"/>
                  <a:gd name="T20" fmla="*/ 23 w 108"/>
                  <a:gd name="T21" fmla="*/ 146 h 146"/>
                  <a:gd name="T22" fmla="*/ 0 w 108"/>
                  <a:gd name="T23" fmla="*/ 146 h 146"/>
                  <a:gd name="T24" fmla="*/ 0 w 108"/>
                  <a:gd name="T2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46">
                    <a:moveTo>
                      <a:pt x="0" y="0"/>
                    </a:moveTo>
                    <a:lnTo>
                      <a:pt x="23" y="0"/>
                    </a:lnTo>
                    <a:lnTo>
                      <a:pt x="82" y="103"/>
                    </a:lnTo>
                    <a:lnTo>
                      <a:pt x="85" y="103"/>
                    </a:lnTo>
                    <a:lnTo>
                      <a:pt x="85" y="0"/>
                    </a:lnTo>
                    <a:lnTo>
                      <a:pt x="108" y="0"/>
                    </a:lnTo>
                    <a:lnTo>
                      <a:pt x="108" y="146"/>
                    </a:lnTo>
                    <a:lnTo>
                      <a:pt x="82" y="146"/>
                    </a:lnTo>
                    <a:lnTo>
                      <a:pt x="23" y="43"/>
                    </a:lnTo>
                    <a:lnTo>
                      <a:pt x="23" y="43"/>
                    </a:lnTo>
                    <a:lnTo>
                      <a:pt x="23" y="146"/>
                    </a:lnTo>
                    <a:lnTo>
                      <a:pt x="0" y="146"/>
                    </a:lnTo>
                    <a:lnTo>
                      <a:pt x="0" y="0"/>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5" name="Freeform 94">
                <a:extLst>
                  <a:ext uri="{FF2B5EF4-FFF2-40B4-BE49-F238E27FC236}">
                    <a16:creationId xmlns:a16="http://schemas.microsoft.com/office/drawing/2014/main" id="{154AC365-F1E9-0B45-AFB0-899BD8CC89C8}"/>
                  </a:ext>
                </a:extLst>
              </p:cNvPr>
              <p:cNvSpPr>
                <a:spLocks/>
              </p:cNvSpPr>
              <p:nvPr/>
            </p:nvSpPr>
            <p:spPr bwMode="gray">
              <a:xfrm>
                <a:off x="7304088" y="3883025"/>
                <a:ext cx="203200" cy="238125"/>
              </a:xfrm>
              <a:custGeom>
                <a:avLst/>
                <a:gdLst>
                  <a:gd name="T0" fmla="*/ 42 w 54"/>
                  <a:gd name="T1" fmla="*/ 21 h 63"/>
                  <a:gd name="T2" fmla="*/ 29 w 54"/>
                  <a:gd name="T3" fmla="*/ 10 h 63"/>
                  <a:gd name="T4" fmla="*/ 12 w 54"/>
                  <a:gd name="T5" fmla="*/ 31 h 63"/>
                  <a:gd name="T6" fmla="*/ 29 w 54"/>
                  <a:gd name="T7" fmla="*/ 53 h 63"/>
                  <a:gd name="T8" fmla="*/ 43 w 54"/>
                  <a:gd name="T9" fmla="*/ 40 h 63"/>
                  <a:gd name="T10" fmla="*/ 54 w 54"/>
                  <a:gd name="T11" fmla="*/ 45 h 63"/>
                  <a:gd name="T12" fmla="*/ 29 w 54"/>
                  <a:gd name="T13" fmla="*/ 63 h 63"/>
                  <a:gd name="T14" fmla="*/ 0 w 54"/>
                  <a:gd name="T15" fmla="*/ 31 h 63"/>
                  <a:gd name="T16" fmla="*/ 29 w 54"/>
                  <a:gd name="T17" fmla="*/ 0 h 63"/>
                  <a:gd name="T18" fmla="*/ 53 w 54"/>
                  <a:gd name="T19" fmla="*/ 19 h 63"/>
                  <a:gd name="T20" fmla="*/ 42 w 54"/>
                  <a:gd name="T21" fmla="*/ 2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63">
                    <a:moveTo>
                      <a:pt x="42" y="21"/>
                    </a:moveTo>
                    <a:cubicBezTo>
                      <a:pt x="41" y="15"/>
                      <a:pt x="36" y="10"/>
                      <a:pt x="29" y="10"/>
                    </a:cubicBezTo>
                    <a:cubicBezTo>
                      <a:pt x="17" y="10"/>
                      <a:pt x="12" y="21"/>
                      <a:pt x="12" y="31"/>
                    </a:cubicBezTo>
                    <a:cubicBezTo>
                      <a:pt x="12" y="42"/>
                      <a:pt x="17" y="53"/>
                      <a:pt x="29" y="53"/>
                    </a:cubicBezTo>
                    <a:cubicBezTo>
                      <a:pt x="37" y="53"/>
                      <a:pt x="41" y="47"/>
                      <a:pt x="43" y="40"/>
                    </a:cubicBezTo>
                    <a:cubicBezTo>
                      <a:pt x="54" y="45"/>
                      <a:pt x="54" y="45"/>
                      <a:pt x="54" y="45"/>
                    </a:cubicBezTo>
                    <a:cubicBezTo>
                      <a:pt x="49" y="57"/>
                      <a:pt x="41" y="63"/>
                      <a:pt x="29" y="63"/>
                    </a:cubicBezTo>
                    <a:cubicBezTo>
                      <a:pt x="9" y="63"/>
                      <a:pt x="0" y="48"/>
                      <a:pt x="0" y="31"/>
                    </a:cubicBezTo>
                    <a:cubicBezTo>
                      <a:pt x="0" y="14"/>
                      <a:pt x="11" y="0"/>
                      <a:pt x="29" y="0"/>
                    </a:cubicBezTo>
                    <a:cubicBezTo>
                      <a:pt x="41" y="0"/>
                      <a:pt x="50" y="6"/>
                      <a:pt x="53" y="19"/>
                    </a:cubicBezTo>
                    <a:lnTo>
                      <a:pt x="42" y="21"/>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56" name="Freeform 95">
                <a:extLst>
                  <a:ext uri="{FF2B5EF4-FFF2-40B4-BE49-F238E27FC236}">
                    <a16:creationId xmlns:a16="http://schemas.microsoft.com/office/drawing/2014/main" id="{62A848A2-7A33-494A-B8DD-93861418DD3E}"/>
                  </a:ext>
                </a:extLst>
              </p:cNvPr>
              <p:cNvSpPr>
                <a:spLocks/>
              </p:cNvSpPr>
              <p:nvPr/>
            </p:nvSpPr>
            <p:spPr bwMode="gray">
              <a:xfrm>
                <a:off x="7597776" y="3886200"/>
                <a:ext cx="168275" cy="231775"/>
              </a:xfrm>
              <a:custGeom>
                <a:avLst/>
                <a:gdLst>
                  <a:gd name="T0" fmla="*/ 0 w 106"/>
                  <a:gd name="T1" fmla="*/ 0 h 146"/>
                  <a:gd name="T2" fmla="*/ 102 w 106"/>
                  <a:gd name="T3" fmla="*/ 0 h 146"/>
                  <a:gd name="T4" fmla="*/ 102 w 106"/>
                  <a:gd name="T5" fmla="*/ 26 h 146"/>
                  <a:gd name="T6" fmla="*/ 28 w 106"/>
                  <a:gd name="T7" fmla="*/ 26 h 146"/>
                  <a:gd name="T8" fmla="*/ 28 w 106"/>
                  <a:gd name="T9" fmla="*/ 57 h 146"/>
                  <a:gd name="T10" fmla="*/ 95 w 106"/>
                  <a:gd name="T11" fmla="*/ 57 h 146"/>
                  <a:gd name="T12" fmla="*/ 95 w 106"/>
                  <a:gd name="T13" fmla="*/ 81 h 146"/>
                  <a:gd name="T14" fmla="*/ 28 w 106"/>
                  <a:gd name="T15" fmla="*/ 81 h 146"/>
                  <a:gd name="T16" fmla="*/ 28 w 106"/>
                  <a:gd name="T17" fmla="*/ 119 h 146"/>
                  <a:gd name="T18" fmla="*/ 106 w 106"/>
                  <a:gd name="T19" fmla="*/ 119 h 146"/>
                  <a:gd name="T20" fmla="*/ 106 w 106"/>
                  <a:gd name="T21" fmla="*/ 146 h 146"/>
                  <a:gd name="T22" fmla="*/ 0 w 106"/>
                  <a:gd name="T23" fmla="*/ 146 h 146"/>
                  <a:gd name="T24" fmla="*/ 0 w 106"/>
                  <a:gd name="T2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46">
                    <a:moveTo>
                      <a:pt x="0" y="0"/>
                    </a:moveTo>
                    <a:lnTo>
                      <a:pt x="102" y="0"/>
                    </a:lnTo>
                    <a:lnTo>
                      <a:pt x="102" y="26"/>
                    </a:lnTo>
                    <a:lnTo>
                      <a:pt x="28" y="26"/>
                    </a:lnTo>
                    <a:lnTo>
                      <a:pt x="28" y="57"/>
                    </a:lnTo>
                    <a:lnTo>
                      <a:pt x="95" y="57"/>
                    </a:lnTo>
                    <a:lnTo>
                      <a:pt x="95" y="81"/>
                    </a:lnTo>
                    <a:lnTo>
                      <a:pt x="28" y="81"/>
                    </a:lnTo>
                    <a:lnTo>
                      <a:pt x="28" y="119"/>
                    </a:lnTo>
                    <a:lnTo>
                      <a:pt x="106" y="119"/>
                    </a:lnTo>
                    <a:lnTo>
                      <a:pt x="106" y="146"/>
                    </a:lnTo>
                    <a:lnTo>
                      <a:pt x="0" y="146"/>
                    </a:lnTo>
                    <a:lnTo>
                      <a:pt x="0" y="0"/>
                    </a:lnTo>
                    <a:close/>
                  </a:path>
                </a:pathLst>
              </a:custGeom>
              <a:solidFill>
                <a:srgbClr val="1A1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095166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E12E7-F101-E44A-A48C-8082813B91FC}"/>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C03D1027-4040-C040-ADE7-557B5E33EE6E}"/>
              </a:ext>
            </a:extLst>
          </p:cNvPr>
          <p:cNvSpPr>
            <a:spLocks noGrp="1"/>
          </p:cNvSpPr>
          <p:nvPr>
            <p:ph type="ftr" sz="quarter" idx="10"/>
          </p:nvPr>
        </p:nvSpPr>
        <p:spPr/>
        <p:txBody>
          <a:bodyPr/>
          <a:lstStyle/>
          <a:p>
            <a:pPr>
              <a:lnSpc>
                <a:spcPct val="90000"/>
              </a:lnSpc>
              <a:spcBef>
                <a:spcPts val="750"/>
              </a:spcBef>
            </a:pPr>
            <a:r>
              <a:rPr lang="en-US"/>
              <a:t>Proprietary Trade Secret – Competitively Sensitive Information</a:t>
            </a:r>
          </a:p>
        </p:txBody>
      </p:sp>
      <p:sp>
        <p:nvSpPr>
          <p:cNvPr id="4" name="Slide Number Placeholder 3">
            <a:extLst>
              <a:ext uri="{FF2B5EF4-FFF2-40B4-BE49-F238E27FC236}">
                <a16:creationId xmlns:a16="http://schemas.microsoft.com/office/drawing/2014/main" id="{FB495FA6-FD71-4C4D-ADEF-FBEDFCB7994D}"/>
              </a:ext>
            </a:extLst>
          </p:cNvPr>
          <p:cNvSpPr>
            <a:spLocks noGrp="1"/>
          </p:cNvSpPr>
          <p:nvPr>
            <p:ph type="sldNum" sz="quarter" idx="11"/>
          </p:nvPr>
        </p:nvSpPr>
        <p:spPr/>
        <p:txBody>
          <a:bodyPr/>
          <a:lstStyle/>
          <a:p>
            <a:fld id="{8FB4CE90-470A-43E3-A052-3E8AD880B4A5}" type="slidenum">
              <a:rPr lang="en-US" smtClean="0"/>
              <a:pPr/>
              <a:t>‹#›</a:t>
            </a:fld>
            <a:endParaRPr lang="en-US"/>
          </a:p>
        </p:txBody>
      </p:sp>
      <p:sp>
        <p:nvSpPr>
          <p:cNvPr id="5" name="Rectangle 4">
            <a:extLst>
              <a:ext uri="{FF2B5EF4-FFF2-40B4-BE49-F238E27FC236}">
                <a16:creationId xmlns:a16="http://schemas.microsoft.com/office/drawing/2014/main" id="{7A61716B-6E26-4E47-A76C-F63814963363}"/>
              </a:ext>
            </a:extLst>
          </p:cNvPr>
          <p:cNvSpPr/>
          <p:nvPr userDrawn="1"/>
        </p:nvSpPr>
        <p:spPr>
          <a:xfrm>
            <a:off x="7" y="0"/>
            <a:ext cx="1219199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500">
              <a:solidFill>
                <a:schemeClr val="tx2"/>
              </a:solidFill>
            </a:endParaRPr>
          </a:p>
        </p:txBody>
      </p:sp>
    </p:spTree>
    <p:extLst>
      <p:ext uri="{BB962C8B-B14F-4D97-AF65-F5344CB8AC3E}">
        <p14:creationId xmlns:p14="http://schemas.microsoft.com/office/powerpoint/2010/main" val="413623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E12E7-F101-E44A-A48C-8082813B91FC}"/>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C03D1027-4040-C040-ADE7-557B5E33EE6E}"/>
              </a:ext>
            </a:extLst>
          </p:cNvPr>
          <p:cNvSpPr>
            <a:spLocks noGrp="1"/>
          </p:cNvSpPr>
          <p:nvPr>
            <p:ph type="ftr" sz="quarter" idx="10"/>
          </p:nvPr>
        </p:nvSpPr>
        <p:spPr/>
        <p:txBody>
          <a:bodyPr/>
          <a:lstStyle/>
          <a:p>
            <a:pPr>
              <a:lnSpc>
                <a:spcPct val="90000"/>
              </a:lnSpc>
              <a:spcBef>
                <a:spcPts val="750"/>
              </a:spcBef>
            </a:pPr>
            <a:r>
              <a:rPr lang="en-US"/>
              <a:t>Proprietary Trade Secret – Competitively Sensitive Information</a:t>
            </a:r>
          </a:p>
        </p:txBody>
      </p:sp>
      <p:sp>
        <p:nvSpPr>
          <p:cNvPr id="4" name="Slide Number Placeholder 3">
            <a:extLst>
              <a:ext uri="{FF2B5EF4-FFF2-40B4-BE49-F238E27FC236}">
                <a16:creationId xmlns:a16="http://schemas.microsoft.com/office/drawing/2014/main" id="{FB495FA6-FD71-4C4D-ADEF-FBEDFCB7994D}"/>
              </a:ext>
            </a:extLst>
          </p:cNvPr>
          <p:cNvSpPr>
            <a:spLocks noGrp="1"/>
          </p:cNvSpPr>
          <p:nvPr>
            <p:ph type="sldNum" sz="quarter" idx="11"/>
          </p:nvPr>
        </p:nvSpPr>
        <p:spPr/>
        <p:txBody>
          <a:bodyPr/>
          <a:lstStyle/>
          <a:p>
            <a:fld id="{8FB4CE90-470A-43E3-A052-3E8AD880B4A5}" type="slidenum">
              <a:rPr lang="en-US" smtClean="0"/>
              <a:pPr/>
              <a:t>‹#›</a:t>
            </a:fld>
            <a:endParaRPr lang="en-US"/>
          </a:p>
        </p:txBody>
      </p:sp>
      <p:sp>
        <p:nvSpPr>
          <p:cNvPr id="5" name="Rectangle 4">
            <a:extLst>
              <a:ext uri="{FF2B5EF4-FFF2-40B4-BE49-F238E27FC236}">
                <a16:creationId xmlns:a16="http://schemas.microsoft.com/office/drawing/2014/main" id="{7A61716B-6E26-4E47-A76C-F63814963363}"/>
              </a:ext>
            </a:extLst>
          </p:cNvPr>
          <p:cNvSpPr/>
          <p:nvPr userDrawn="1"/>
        </p:nvSpPr>
        <p:spPr>
          <a:xfrm>
            <a:off x="7"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500">
              <a:solidFill>
                <a:schemeClr val="tx2"/>
              </a:solidFill>
            </a:endParaRPr>
          </a:p>
        </p:txBody>
      </p:sp>
    </p:spTree>
    <p:extLst>
      <p:ext uri="{BB962C8B-B14F-4D97-AF65-F5344CB8AC3E}">
        <p14:creationId xmlns:p14="http://schemas.microsoft.com/office/powerpoint/2010/main" val="2448436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EF49C8C-B905-0C40-9742-11E749CCBBEB}"/>
              </a:ext>
            </a:extLst>
          </p:cNvPr>
          <p:cNvSpPr/>
          <p:nvPr userDrawn="1"/>
        </p:nvSpPr>
        <p:spPr>
          <a:xfrm>
            <a:off x="0" y="6082164"/>
            <a:ext cx="12192000" cy="625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500">
              <a:solidFill>
                <a:schemeClr val="tx2"/>
              </a:solidFill>
            </a:endParaRPr>
          </a:p>
        </p:txBody>
      </p:sp>
      <p:sp>
        <p:nvSpPr>
          <p:cNvPr id="2" name="Title 1"/>
          <p:cNvSpPr>
            <a:spLocks noGrp="1"/>
          </p:cNvSpPr>
          <p:nvPr>
            <p:ph type="title"/>
          </p:nvPr>
        </p:nvSpPr>
        <p:spPr/>
        <p:txBody>
          <a:bodyPr/>
          <a:lstStyle/>
          <a:p>
            <a:r>
              <a:rPr lang="en-US"/>
              <a:t>Click to edit Master title style</a:t>
            </a:r>
          </a:p>
        </p:txBody>
      </p:sp>
      <p:sp>
        <p:nvSpPr>
          <p:cNvPr id="9" name="Content Placeholder 8">
            <a:extLst>
              <a:ext uri="{FF2B5EF4-FFF2-40B4-BE49-F238E27FC236}">
                <a16:creationId xmlns:a16="http://schemas.microsoft.com/office/drawing/2014/main" id="{B199C20A-51FB-47CF-8539-89D6150A17E1}"/>
              </a:ext>
            </a:extLst>
          </p:cNvPr>
          <p:cNvSpPr>
            <a:spLocks noGrp="1"/>
          </p:cNvSpPr>
          <p:nvPr>
            <p:ph sz="quarter" idx="12"/>
          </p:nvPr>
        </p:nvSpPr>
        <p:spPr>
          <a:xfrm>
            <a:off x="241300" y="1443041"/>
            <a:ext cx="11734800" cy="47067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3">
            <a:extLst>
              <a:ext uri="{FF2B5EF4-FFF2-40B4-BE49-F238E27FC236}">
                <a16:creationId xmlns:a16="http://schemas.microsoft.com/office/drawing/2014/main" id="{3C1FDFDC-F171-BD47-9269-CF8E2C2A802B}"/>
              </a:ext>
            </a:extLst>
          </p:cNvPr>
          <p:cNvSpPr>
            <a:spLocks noGrp="1"/>
          </p:cNvSpPr>
          <p:nvPr>
            <p:ph type="ftr" sz="quarter" idx="11"/>
          </p:nvPr>
        </p:nvSpPr>
        <p:spPr>
          <a:xfrm>
            <a:off x="3128683" y="6325045"/>
            <a:ext cx="5934636" cy="365125"/>
          </a:xfrm>
        </p:spPr>
        <p:txBody>
          <a:bodyPr/>
          <a:lstStyle/>
          <a:p>
            <a:r>
              <a:rPr lang="en-US"/>
              <a:t>Proprietary Trade Secret – Competitively Sensitive Information</a:t>
            </a:r>
          </a:p>
        </p:txBody>
      </p:sp>
      <p:sp>
        <p:nvSpPr>
          <p:cNvPr id="10" name="Rectangle 9">
            <a:extLst>
              <a:ext uri="{FF2B5EF4-FFF2-40B4-BE49-F238E27FC236}">
                <a16:creationId xmlns:a16="http://schemas.microsoft.com/office/drawing/2014/main" id="{42907E8E-D6E0-6F47-8F52-19E1343F10FA}"/>
              </a:ext>
            </a:extLst>
          </p:cNvPr>
          <p:cNvSpPr/>
          <p:nvPr userDrawn="1"/>
        </p:nvSpPr>
        <p:spPr>
          <a:xfrm>
            <a:off x="6" y="6232635"/>
            <a:ext cx="11566625" cy="625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500">
              <a:solidFill>
                <a:schemeClr val="tx2"/>
              </a:solidFill>
            </a:endParaRPr>
          </a:p>
        </p:txBody>
      </p:sp>
      <p:sp>
        <p:nvSpPr>
          <p:cNvPr id="11" name="TextBox 10">
            <a:extLst>
              <a:ext uri="{FF2B5EF4-FFF2-40B4-BE49-F238E27FC236}">
                <a16:creationId xmlns:a16="http://schemas.microsoft.com/office/drawing/2014/main" id="{A042E313-E78C-3145-9C23-884DEA61633F}"/>
              </a:ext>
            </a:extLst>
          </p:cNvPr>
          <p:cNvSpPr txBox="1"/>
          <p:nvPr userDrawn="1"/>
        </p:nvSpPr>
        <p:spPr>
          <a:xfrm>
            <a:off x="430885" y="6395271"/>
            <a:ext cx="5942139" cy="300082"/>
          </a:xfrm>
          <a:prstGeom prst="rect">
            <a:avLst/>
          </a:prstGeom>
          <a:solidFill>
            <a:schemeClr val="bg1"/>
          </a:solidFill>
        </p:spPr>
        <p:txBody>
          <a:bodyPr wrap="square" rtlCol="0" anchor="ctr">
            <a:spAutoFit/>
          </a:bodyPr>
          <a:lstStyle/>
          <a:p>
            <a:r>
              <a:rPr lang="en-US" sz="1350" b="1">
                <a:solidFill>
                  <a:schemeClr val="tx2"/>
                </a:solidFill>
                <a:latin typeface="Guardian Sans Semibold" panose="020B0503050503060803" pitchFamily="34" charset="77"/>
              </a:rPr>
              <a:t>Pursue your tomorrow, today.</a:t>
            </a:r>
          </a:p>
        </p:txBody>
      </p:sp>
      <p:pic>
        <p:nvPicPr>
          <p:cNvPr id="12" name="Picture 11">
            <a:extLst>
              <a:ext uri="{FF2B5EF4-FFF2-40B4-BE49-F238E27FC236}">
                <a16:creationId xmlns:a16="http://schemas.microsoft.com/office/drawing/2014/main" id="{D5E1BE0A-7330-994C-AC10-2056DAD776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66631" y="6232635"/>
            <a:ext cx="625375" cy="625375"/>
          </a:xfrm>
          <a:prstGeom prst="rect">
            <a:avLst/>
          </a:prstGeom>
        </p:spPr>
      </p:pic>
    </p:spTree>
    <p:extLst>
      <p:ext uri="{BB962C8B-B14F-4D97-AF65-F5344CB8AC3E}">
        <p14:creationId xmlns:p14="http://schemas.microsoft.com/office/powerpoint/2010/main" val="2703922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EF49C8C-B905-0C40-9742-11E749CCBBEB}"/>
              </a:ext>
            </a:extLst>
          </p:cNvPr>
          <p:cNvSpPr/>
          <p:nvPr userDrawn="1"/>
        </p:nvSpPr>
        <p:spPr>
          <a:xfrm>
            <a:off x="0" y="6082164"/>
            <a:ext cx="12192000" cy="625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500">
              <a:solidFill>
                <a:schemeClr val="tx2"/>
              </a:solidFill>
            </a:endParaRPr>
          </a:p>
        </p:txBody>
      </p:sp>
      <p:sp>
        <p:nvSpPr>
          <p:cNvPr id="2" name="Title 1"/>
          <p:cNvSpPr>
            <a:spLocks noGrp="1"/>
          </p:cNvSpPr>
          <p:nvPr>
            <p:ph type="title"/>
          </p:nvPr>
        </p:nvSpPr>
        <p:spPr/>
        <p:txBody>
          <a:bodyPr/>
          <a:lstStyle/>
          <a:p>
            <a:r>
              <a:rPr lang="en-US"/>
              <a:t>Click to edit Master title style</a:t>
            </a:r>
          </a:p>
        </p:txBody>
      </p:sp>
      <p:sp>
        <p:nvSpPr>
          <p:cNvPr id="9" name="Content Placeholder 8">
            <a:extLst>
              <a:ext uri="{FF2B5EF4-FFF2-40B4-BE49-F238E27FC236}">
                <a16:creationId xmlns:a16="http://schemas.microsoft.com/office/drawing/2014/main" id="{B199C20A-51FB-47CF-8539-89D6150A17E1}"/>
              </a:ext>
            </a:extLst>
          </p:cNvPr>
          <p:cNvSpPr>
            <a:spLocks noGrp="1"/>
          </p:cNvSpPr>
          <p:nvPr>
            <p:ph sz="quarter" idx="12"/>
          </p:nvPr>
        </p:nvSpPr>
        <p:spPr>
          <a:xfrm>
            <a:off x="241300" y="1443041"/>
            <a:ext cx="11734800" cy="47067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3">
            <a:extLst>
              <a:ext uri="{FF2B5EF4-FFF2-40B4-BE49-F238E27FC236}">
                <a16:creationId xmlns:a16="http://schemas.microsoft.com/office/drawing/2014/main" id="{3C1FDFDC-F171-BD47-9269-CF8E2C2A802B}"/>
              </a:ext>
            </a:extLst>
          </p:cNvPr>
          <p:cNvSpPr>
            <a:spLocks noGrp="1"/>
          </p:cNvSpPr>
          <p:nvPr>
            <p:ph type="ftr" sz="quarter" idx="11"/>
          </p:nvPr>
        </p:nvSpPr>
        <p:spPr>
          <a:xfrm>
            <a:off x="3128683" y="6325045"/>
            <a:ext cx="5934636" cy="365125"/>
          </a:xfrm>
        </p:spPr>
        <p:txBody>
          <a:bodyPr/>
          <a:lstStyle/>
          <a:p>
            <a:r>
              <a:rPr lang="en-US"/>
              <a:t>Proprietary Trade Secret – Competitively Sensitive Information</a:t>
            </a:r>
          </a:p>
        </p:txBody>
      </p:sp>
      <p:sp>
        <p:nvSpPr>
          <p:cNvPr id="10" name="Rectangle 9">
            <a:extLst>
              <a:ext uri="{FF2B5EF4-FFF2-40B4-BE49-F238E27FC236}">
                <a16:creationId xmlns:a16="http://schemas.microsoft.com/office/drawing/2014/main" id="{42907E8E-D6E0-6F47-8F52-19E1343F10FA}"/>
              </a:ext>
            </a:extLst>
          </p:cNvPr>
          <p:cNvSpPr/>
          <p:nvPr userDrawn="1"/>
        </p:nvSpPr>
        <p:spPr>
          <a:xfrm>
            <a:off x="0" y="6232635"/>
            <a:ext cx="12192000" cy="625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500">
              <a:solidFill>
                <a:schemeClr val="tx2"/>
              </a:solidFill>
            </a:endParaRPr>
          </a:p>
        </p:txBody>
      </p:sp>
    </p:spTree>
    <p:extLst>
      <p:ext uri="{BB962C8B-B14F-4D97-AF65-F5344CB8AC3E}">
        <p14:creationId xmlns:p14="http://schemas.microsoft.com/office/powerpoint/2010/main" val="2691130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8AD820E-8F65-244D-923B-6E15DC64B801}"/>
              </a:ext>
            </a:extLst>
          </p:cNvPr>
          <p:cNvSpPr/>
          <p:nvPr userDrawn="1"/>
        </p:nvSpPr>
        <p:spPr>
          <a:xfrm>
            <a:off x="0" y="6064624"/>
            <a:ext cx="12192000" cy="7933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500">
              <a:solidFill>
                <a:schemeClr val="tx2"/>
              </a:solidFill>
            </a:endParaRPr>
          </a:p>
        </p:txBody>
      </p:sp>
      <p:sp>
        <p:nvSpPr>
          <p:cNvPr id="2" name="Title 1"/>
          <p:cNvSpPr>
            <a:spLocks noGrp="1"/>
          </p:cNvSpPr>
          <p:nvPr>
            <p:ph type="title"/>
          </p:nvPr>
        </p:nvSpPr>
        <p:spPr/>
        <p:txBody>
          <a:bodyPr/>
          <a:lstStyle/>
          <a:p>
            <a:r>
              <a:rPr lang="en-US"/>
              <a:t>Click to edit Master title style</a:t>
            </a:r>
          </a:p>
        </p:txBody>
      </p:sp>
      <p:pic>
        <p:nvPicPr>
          <p:cNvPr id="5" name="Picture 4" descr="A close up of a logo&#10;&#10;Description automatically generated">
            <a:extLst>
              <a:ext uri="{FF2B5EF4-FFF2-40B4-BE49-F238E27FC236}">
                <a16:creationId xmlns:a16="http://schemas.microsoft.com/office/drawing/2014/main" id="{4658A89B-F693-DB4F-A6A6-F6CA82B277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614934"/>
          </a:xfrm>
          <a:prstGeom prst="rect">
            <a:avLst/>
          </a:prstGeom>
        </p:spPr>
      </p:pic>
    </p:spTree>
    <p:extLst>
      <p:ext uri="{BB962C8B-B14F-4D97-AF65-F5344CB8AC3E}">
        <p14:creationId xmlns:p14="http://schemas.microsoft.com/office/powerpoint/2010/main" val="539016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EC0F6CD-B68A-4B25-A96E-60C5E9421FBA}"/>
              </a:ext>
            </a:extLst>
          </p:cNvPr>
          <p:cNvGrpSpPr/>
          <p:nvPr userDrawn="1"/>
        </p:nvGrpSpPr>
        <p:grpSpPr>
          <a:xfrm>
            <a:off x="11595616" y="6272489"/>
            <a:ext cx="461773" cy="469521"/>
            <a:chOff x="11613545" y="6272479"/>
            <a:chExt cx="461773" cy="469521"/>
          </a:xfrm>
        </p:grpSpPr>
        <p:pic>
          <p:nvPicPr>
            <p:cNvPr id="15" name="Picture 14">
              <a:extLst>
                <a:ext uri="{FF2B5EF4-FFF2-40B4-BE49-F238E27FC236}">
                  <a16:creationId xmlns:a16="http://schemas.microsoft.com/office/drawing/2014/main" id="{5736DA99-4B25-47B5-BB1D-DF5F49F48010}"/>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11613545" y="6272479"/>
              <a:ext cx="461773" cy="469521"/>
            </a:xfrm>
            <a:prstGeom prst="rect">
              <a:avLst/>
            </a:prstGeom>
          </p:spPr>
        </p:pic>
        <p:pic>
          <p:nvPicPr>
            <p:cNvPr id="16" name="Picture 15">
              <a:extLst>
                <a:ext uri="{FF2B5EF4-FFF2-40B4-BE49-F238E27FC236}">
                  <a16:creationId xmlns:a16="http://schemas.microsoft.com/office/drawing/2014/main" id="{94D7DAD4-4DD1-4954-AFF6-C923B2EE2EA8}"/>
                </a:ext>
              </a:extLst>
            </p:cNvPr>
            <p:cNvPicPr>
              <a:picLocks noChangeAspect="1"/>
            </p:cNvPicPr>
            <p:nvPr userDrawn="1"/>
          </p:nvPicPr>
          <p:blipFill rotWithShape="1">
            <a:blip r:embed="rId20" cstate="screen">
              <a:extLst>
                <a:ext uri="{28A0092B-C50C-407E-A947-70E740481C1C}">
                  <a14:useLocalDpi xmlns:a14="http://schemas.microsoft.com/office/drawing/2010/main"/>
                </a:ext>
              </a:extLst>
            </a:blip>
            <a:srcRect/>
            <a:stretch/>
          </p:blipFill>
          <p:spPr>
            <a:xfrm>
              <a:off x="11718819" y="6325130"/>
              <a:ext cx="277918" cy="363309"/>
            </a:xfrm>
            <a:prstGeom prst="rect">
              <a:avLst/>
            </a:prstGeom>
          </p:spPr>
        </p:pic>
      </p:grpSp>
      <p:sp>
        <p:nvSpPr>
          <p:cNvPr id="6" name="Footer Placeholder 5">
            <a:extLst>
              <a:ext uri="{FF2B5EF4-FFF2-40B4-BE49-F238E27FC236}">
                <a16:creationId xmlns:a16="http://schemas.microsoft.com/office/drawing/2014/main" id="{1E8DB5BD-5652-4CE6-AF15-1F1D286F3BEF}"/>
              </a:ext>
            </a:extLst>
          </p:cNvPr>
          <p:cNvSpPr>
            <a:spLocks noGrp="1"/>
          </p:cNvSpPr>
          <p:nvPr>
            <p:ph type="ftr" sz="quarter" idx="3"/>
          </p:nvPr>
        </p:nvSpPr>
        <p:spPr>
          <a:xfrm>
            <a:off x="3128683" y="6325045"/>
            <a:ext cx="5934636" cy="365125"/>
          </a:xfrm>
          <a:prstGeom prst="rect">
            <a:avLst/>
          </a:prstGeom>
        </p:spPr>
        <p:txBody>
          <a:bodyPr anchor="ctr">
            <a:noAutofit/>
          </a:bodyPr>
          <a:lstStyle>
            <a:lvl1pPr algn="ctr">
              <a:defRPr lang="en-US" sz="1050" dirty="0">
                <a:solidFill>
                  <a:schemeClr val="accent5"/>
                </a:solidFill>
              </a:defRPr>
            </a:lvl1pPr>
          </a:lstStyle>
          <a:p>
            <a:pPr>
              <a:lnSpc>
                <a:spcPct val="90000"/>
              </a:lnSpc>
              <a:spcBef>
                <a:spcPts val="750"/>
              </a:spcBef>
            </a:pPr>
            <a:r>
              <a:rPr lang="en-US"/>
              <a:t>Proprietary Trade Secret – Competitively Sensitive Information</a:t>
            </a:r>
          </a:p>
        </p:txBody>
      </p:sp>
      <p:sp>
        <p:nvSpPr>
          <p:cNvPr id="5" name="Slide Number Placeholder 4">
            <a:extLst>
              <a:ext uri="{FF2B5EF4-FFF2-40B4-BE49-F238E27FC236}">
                <a16:creationId xmlns:a16="http://schemas.microsoft.com/office/drawing/2014/main" id="{FE237E5C-E878-46AB-9E8B-4290B755A61D}"/>
              </a:ext>
            </a:extLst>
          </p:cNvPr>
          <p:cNvSpPr>
            <a:spLocks noGrp="1"/>
          </p:cNvSpPr>
          <p:nvPr>
            <p:ph type="sldNum" sz="quarter" idx="4"/>
          </p:nvPr>
        </p:nvSpPr>
        <p:spPr>
          <a:xfrm>
            <a:off x="10858501" y="6370645"/>
            <a:ext cx="628656" cy="230832"/>
          </a:xfrm>
          <a:prstGeom prst="rect">
            <a:avLst/>
          </a:prstGeom>
          <a:noFill/>
        </p:spPr>
        <p:txBody>
          <a:bodyPr wrap="square" rtlCol="0">
            <a:spAutoFit/>
          </a:bodyPr>
          <a:lstStyle>
            <a:lvl1pPr algn="r">
              <a:defRPr lang="en-US" sz="900" smtClean="0">
                <a:solidFill>
                  <a:schemeClr val="accent5"/>
                </a:solidFill>
              </a:defRPr>
            </a:lvl1pPr>
          </a:lstStyle>
          <a:p>
            <a:fld id="{8FB4CE90-470A-43E3-A052-3E8AD880B4A5}" type="slidenum">
              <a:rPr lang="en-US" smtClean="0"/>
              <a:pPr/>
              <a:t>‹#›</a:t>
            </a:fld>
            <a:endParaRPr lang="en-US"/>
          </a:p>
        </p:txBody>
      </p:sp>
      <p:sp>
        <p:nvSpPr>
          <p:cNvPr id="2" name="Title Placeholder 1"/>
          <p:cNvSpPr>
            <a:spLocks noGrp="1"/>
          </p:cNvSpPr>
          <p:nvPr>
            <p:ph type="title"/>
          </p:nvPr>
        </p:nvSpPr>
        <p:spPr>
          <a:xfrm>
            <a:off x="240632" y="168443"/>
            <a:ext cx="11730789" cy="120315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40632" y="1446123"/>
            <a:ext cx="11730789" cy="472345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9"/>
          <p:cNvSpPr txBox="1">
            <a:spLocks/>
          </p:cNvSpPr>
          <p:nvPr userDrawn="1"/>
        </p:nvSpPr>
        <p:spPr>
          <a:xfrm>
            <a:off x="180221" y="6314215"/>
            <a:ext cx="3995995" cy="385481"/>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2"/>
                </a:solidFill>
                <a:latin typeface="+mn-lt"/>
                <a:ea typeface="+mn-ea"/>
                <a:cs typeface="+mn-cs"/>
              </a:defRPr>
            </a:lvl1pPr>
            <a:lvl2pPr marL="396875" indent="-192088"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588963" indent="-168275"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769938" indent="-180975"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950913" indent="-157163"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783"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050">
                <a:solidFill>
                  <a:schemeClr val="tx2"/>
                </a:solidFill>
              </a:rPr>
              <a:t>Business Group or Department </a:t>
            </a:r>
          </a:p>
        </p:txBody>
      </p:sp>
      <p:cxnSp>
        <p:nvCxnSpPr>
          <p:cNvPr id="18" name="Straight Connector 17"/>
          <p:cNvCxnSpPr/>
          <p:nvPr userDrawn="1"/>
        </p:nvCxnSpPr>
        <p:spPr>
          <a:xfrm>
            <a:off x="132975" y="6223139"/>
            <a:ext cx="1192606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05159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dt="0"/>
  <p:txStyles>
    <p:titleStyle>
      <a:lvl1pPr algn="l" defTabSz="685783"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200020" indent="-200020" algn="l" defTabSz="685783" rtl="0" eaLnBrk="1" latinLnBrk="0" hangingPunct="1">
        <a:lnSpc>
          <a:spcPct val="90000"/>
        </a:lnSpc>
        <a:spcBef>
          <a:spcPts val="900"/>
        </a:spcBef>
        <a:buClr>
          <a:schemeClr val="accent5"/>
        </a:buClr>
        <a:buFont typeface="Wingdings 2" panose="05020102010507070707" pitchFamily="18" charset="2"/>
        <a:buChar char=""/>
        <a:tabLst/>
        <a:defRPr sz="2100" kern="1200">
          <a:solidFill>
            <a:schemeClr val="tx2"/>
          </a:solidFill>
          <a:latin typeface="+mn-lt"/>
          <a:ea typeface="+mn-ea"/>
          <a:cs typeface="+mn-cs"/>
        </a:defRPr>
      </a:lvl1pPr>
      <a:lvl2pPr marL="400040" indent="-200020" algn="l" defTabSz="685783" rtl="0" eaLnBrk="1" latinLnBrk="0" hangingPunct="1">
        <a:lnSpc>
          <a:spcPct val="90000"/>
        </a:lnSpc>
        <a:spcBef>
          <a:spcPts val="450"/>
        </a:spcBef>
        <a:buClr>
          <a:schemeClr val="accent5"/>
        </a:buClr>
        <a:buFont typeface="Arial" panose="020B0604020202020204" pitchFamily="34" charset="0"/>
        <a:buChar char="−"/>
        <a:defRPr sz="1800" kern="1200">
          <a:solidFill>
            <a:schemeClr val="tx2"/>
          </a:solidFill>
          <a:latin typeface="+mn-lt"/>
          <a:ea typeface="+mn-ea"/>
          <a:cs typeface="+mn-cs"/>
        </a:defRPr>
      </a:lvl2pPr>
      <a:lvl3pPr marL="485763" indent="-114297" algn="l" defTabSz="685783" rtl="0" eaLnBrk="1" latinLnBrk="0" hangingPunct="1">
        <a:lnSpc>
          <a:spcPct val="90000"/>
        </a:lnSpc>
        <a:spcBef>
          <a:spcPts val="450"/>
        </a:spcBef>
        <a:buClr>
          <a:schemeClr val="accent5"/>
        </a:buClr>
        <a:buFont typeface="Arial" panose="020B0604020202020204" pitchFamily="34" charset="0"/>
        <a:buChar char="•"/>
        <a:defRPr sz="1650" kern="1200">
          <a:solidFill>
            <a:schemeClr val="tx2"/>
          </a:solidFill>
          <a:latin typeface="+mn-lt"/>
          <a:ea typeface="+mn-ea"/>
          <a:cs typeface="+mn-cs"/>
        </a:defRPr>
      </a:lvl3pPr>
      <a:lvl4pPr marL="614348" indent="-172637" algn="l" defTabSz="685783" rtl="0" eaLnBrk="1" latinLnBrk="0" hangingPunct="1">
        <a:lnSpc>
          <a:spcPct val="90000"/>
        </a:lnSpc>
        <a:spcBef>
          <a:spcPts val="450"/>
        </a:spcBef>
        <a:buClr>
          <a:schemeClr val="accent5"/>
        </a:buClr>
        <a:buFont typeface="Arial" panose="020B0604020202020204" pitchFamily="34" charset="0"/>
        <a:buChar char="−"/>
        <a:defRPr sz="1500" kern="1200">
          <a:solidFill>
            <a:schemeClr val="tx2"/>
          </a:solidFill>
          <a:latin typeface="+mn-lt"/>
          <a:ea typeface="+mn-ea"/>
          <a:cs typeface="+mn-cs"/>
        </a:defRPr>
      </a:lvl4pPr>
      <a:lvl5pPr marL="713168" indent="-117869" algn="l" defTabSz="685783" rtl="0" eaLnBrk="1" latinLnBrk="0" hangingPunct="1">
        <a:lnSpc>
          <a:spcPct val="90000"/>
        </a:lnSpc>
        <a:spcBef>
          <a:spcPts val="450"/>
        </a:spcBef>
        <a:buClr>
          <a:schemeClr val="accent5"/>
        </a:buClr>
        <a:buFont typeface="Arial" panose="020B0604020202020204" pitchFamily="34" charset="0"/>
        <a:buChar char="•"/>
        <a:defRPr sz="1350" kern="1200">
          <a:solidFill>
            <a:schemeClr val="tx2"/>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4">
          <p15:clr>
            <a:srgbClr val="F26B43"/>
          </p15:clr>
        </p15:guide>
        <p15:guide id="2" pos="754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2" Type="http://schemas.openxmlformats.org/officeDocument/2006/relationships/hyperlink" Target="mailto:Eileen.knapp@libertymutual.com"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963F1-BA7F-41F8-AEA3-7CB846DB544D}"/>
              </a:ext>
            </a:extLst>
          </p:cNvPr>
          <p:cNvSpPr>
            <a:spLocks noGrp="1"/>
          </p:cNvSpPr>
          <p:nvPr>
            <p:ph type="ctrTitle"/>
          </p:nvPr>
        </p:nvSpPr>
        <p:spPr/>
        <p:txBody>
          <a:bodyPr/>
          <a:lstStyle/>
          <a:p>
            <a:r>
              <a:rPr lang="en-US" dirty="0"/>
              <a:t>Coverage Benefits and Discounts</a:t>
            </a:r>
          </a:p>
        </p:txBody>
      </p:sp>
      <p:sp>
        <p:nvSpPr>
          <p:cNvPr id="3" name="Subtitle 2">
            <a:extLst>
              <a:ext uri="{FF2B5EF4-FFF2-40B4-BE49-F238E27FC236}">
                <a16:creationId xmlns:a16="http://schemas.microsoft.com/office/drawing/2014/main" id="{050CF170-8F63-437F-8E48-1B0D022961A6}"/>
              </a:ext>
            </a:extLst>
          </p:cNvPr>
          <p:cNvSpPr>
            <a:spLocks noGrp="1"/>
          </p:cNvSpPr>
          <p:nvPr>
            <p:ph type="subTitle" idx="1"/>
          </p:nvPr>
        </p:nvSpPr>
        <p:spPr/>
        <p:txBody>
          <a:bodyPr/>
          <a:lstStyle/>
          <a:p>
            <a:r>
              <a:rPr lang="en-US" dirty="0"/>
              <a:t>Eileen M. Knapp, LUTCF, Senior Sales Representative</a:t>
            </a:r>
          </a:p>
        </p:txBody>
      </p:sp>
      <p:sp>
        <p:nvSpPr>
          <p:cNvPr id="4" name="Text Placeholder 3">
            <a:extLst>
              <a:ext uri="{FF2B5EF4-FFF2-40B4-BE49-F238E27FC236}">
                <a16:creationId xmlns:a16="http://schemas.microsoft.com/office/drawing/2014/main" id="{282F043D-3CFF-4072-BF77-57575417723E}"/>
              </a:ext>
            </a:extLst>
          </p:cNvPr>
          <p:cNvSpPr>
            <a:spLocks noGrp="1"/>
          </p:cNvSpPr>
          <p:nvPr>
            <p:ph type="body" sz="quarter" idx="10"/>
          </p:nvPr>
        </p:nvSpPr>
        <p:spPr/>
        <p:txBody>
          <a:bodyPr/>
          <a:lstStyle/>
          <a:p>
            <a:endParaRPr lang="en-US" dirty="0"/>
          </a:p>
        </p:txBody>
      </p:sp>
      <p:sp>
        <p:nvSpPr>
          <p:cNvPr id="5" name="Rectangle 4">
            <a:extLst>
              <a:ext uri="{FF2B5EF4-FFF2-40B4-BE49-F238E27FC236}">
                <a16:creationId xmlns:a16="http://schemas.microsoft.com/office/drawing/2014/main" id="{D73CA1FD-5F1F-40AA-8606-CFA87A400552}"/>
              </a:ext>
            </a:extLst>
          </p:cNvPr>
          <p:cNvSpPr/>
          <p:nvPr/>
        </p:nvSpPr>
        <p:spPr>
          <a:xfrm>
            <a:off x="214009" y="6342434"/>
            <a:ext cx="2120629" cy="3210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A1446"/>
              </a:solidFill>
              <a:effectLst/>
              <a:uLnTx/>
              <a:uFillTx/>
              <a:latin typeface="Arial"/>
              <a:ea typeface="+mn-ea"/>
              <a:cs typeface="+mn-cs"/>
            </a:endParaRPr>
          </a:p>
        </p:txBody>
      </p:sp>
    </p:spTree>
    <p:extLst>
      <p:ext uri="{BB962C8B-B14F-4D97-AF65-F5344CB8AC3E}">
        <p14:creationId xmlns:p14="http://schemas.microsoft.com/office/powerpoint/2010/main" val="436988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8C7DA66-0820-48D9-B5FB-ED3A6F230EFA}"/>
              </a:ext>
            </a:extLst>
          </p:cNvPr>
          <p:cNvSpPr>
            <a:spLocks noGrp="1"/>
          </p:cNvSpPr>
          <p:nvPr>
            <p:ph type="ftr" sz="quarter" idx="10"/>
          </p:nvPr>
        </p:nvSpPr>
        <p:spPr/>
        <p:txBody>
          <a:bodyPr/>
          <a:lstStyle/>
          <a:p>
            <a:pPr>
              <a:lnSpc>
                <a:spcPct val="90000"/>
              </a:lnSpc>
              <a:spcBef>
                <a:spcPts val="750"/>
              </a:spcBef>
            </a:pPr>
            <a:r>
              <a:rPr lang="en-US"/>
              <a:t>Proprietary Trade Secret – Competitively Sensitive Information</a:t>
            </a:r>
          </a:p>
        </p:txBody>
      </p:sp>
      <p:sp>
        <p:nvSpPr>
          <p:cNvPr id="3" name="Rectangle 2">
            <a:extLst>
              <a:ext uri="{FF2B5EF4-FFF2-40B4-BE49-F238E27FC236}">
                <a16:creationId xmlns:a16="http://schemas.microsoft.com/office/drawing/2014/main" id="{42007E09-F5F5-4237-9EAE-F4C5C33E131D}"/>
              </a:ext>
            </a:extLst>
          </p:cNvPr>
          <p:cNvSpPr/>
          <p:nvPr/>
        </p:nvSpPr>
        <p:spPr>
          <a:xfrm>
            <a:off x="0" y="373190"/>
            <a:ext cx="12192000" cy="793664"/>
          </a:xfrm>
          <a:prstGeom prst="rect">
            <a:avLst/>
          </a:prstGeom>
          <a:solidFill>
            <a:schemeClr val="accent1"/>
          </a:solidFill>
          <a:ln w="12700">
            <a:noFill/>
            <a:prstDash val="dash"/>
          </a:ln>
        </p:spPr>
        <p:txBody>
          <a:bodyPr vert="horz" wrap="square" lIns="68580" tIns="34290" rIns="68580" bIns="34290" numCol="1" rtlCol="0" anchor="ctr" anchorCtr="0" compatLnSpc="1">
            <a:prstTxWarp prst="textNoShape">
              <a:avLst/>
            </a:prstTxWarp>
          </a:bodyPr>
          <a:lstStyle/>
          <a:p>
            <a:pPr marL="0" marR="0" lvl="0" indent="0" algn="ctr" defTabSz="685783"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343741"/>
              </a:solidFill>
              <a:effectLst/>
              <a:uLnTx/>
              <a:uFillTx/>
              <a:latin typeface="Arial" charset="0"/>
              <a:ea typeface="+mn-ea"/>
              <a:cs typeface="+mn-cs"/>
            </a:endParaRPr>
          </a:p>
        </p:txBody>
      </p:sp>
      <p:sp>
        <p:nvSpPr>
          <p:cNvPr id="4" name="Title 1">
            <a:extLst>
              <a:ext uri="{FF2B5EF4-FFF2-40B4-BE49-F238E27FC236}">
                <a16:creationId xmlns:a16="http://schemas.microsoft.com/office/drawing/2014/main" id="{20AA325E-46E3-447A-A804-8148FD696A98}"/>
              </a:ext>
            </a:extLst>
          </p:cNvPr>
          <p:cNvSpPr txBox="1">
            <a:spLocks/>
          </p:cNvSpPr>
          <p:nvPr/>
        </p:nvSpPr>
        <p:spPr>
          <a:xfrm>
            <a:off x="126332" y="504594"/>
            <a:ext cx="11730789" cy="1203158"/>
          </a:xfrm>
          <a:prstGeom prst="rect">
            <a:avLst/>
          </a:prstGeom>
        </p:spPr>
        <p:txBody>
          <a:bodyPr/>
          <a:lstStyle>
            <a:lvl1pPr algn="l" defTabSz="685783" rtl="0" eaLnBrk="1" latinLnBrk="0" hangingPunct="1">
              <a:lnSpc>
                <a:spcPct val="90000"/>
              </a:lnSpc>
              <a:spcBef>
                <a:spcPct val="0"/>
              </a:spcBef>
              <a:buNone/>
              <a:defRPr sz="3000" b="1" kern="1200">
                <a:solidFill>
                  <a:schemeClr val="tx2"/>
                </a:solidFill>
                <a:latin typeface="+mj-lt"/>
                <a:ea typeface="+mj-ea"/>
                <a:cs typeface="+mj-cs"/>
              </a:defRPr>
            </a:lvl1pPr>
          </a:lstStyle>
          <a:p>
            <a:r>
              <a:rPr lang="en-US" dirty="0"/>
              <a:t>Discounts Available Through Liberty Mutual</a:t>
            </a:r>
          </a:p>
        </p:txBody>
      </p:sp>
      <p:sp>
        <p:nvSpPr>
          <p:cNvPr id="5" name="Rectangle 4">
            <a:extLst>
              <a:ext uri="{FF2B5EF4-FFF2-40B4-BE49-F238E27FC236}">
                <a16:creationId xmlns:a16="http://schemas.microsoft.com/office/drawing/2014/main" id="{758BF877-EC42-4B99-9ACB-E3F9DEFE1634}"/>
              </a:ext>
            </a:extLst>
          </p:cNvPr>
          <p:cNvSpPr/>
          <p:nvPr/>
        </p:nvSpPr>
        <p:spPr>
          <a:xfrm>
            <a:off x="1037508" y="2044803"/>
            <a:ext cx="6096000" cy="2585323"/>
          </a:xfrm>
          <a:prstGeom prst="rect">
            <a:avLst/>
          </a:prstGeom>
        </p:spPr>
        <p:txBody>
          <a:bodyPr>
            <a:spAutoFit/>
          </a:bodyPr>
          <a:lstStyle/>
          <a:p>
            <a:pPr marL="214308" marR="0" lvl="0" indent="-214308" algn="l" defTabSz="342892" rtl="0" eaLnBrk="1" fontAlgn="auto" latinLnBrk="0" hangingPunct="1">
              <a:lnSpc>
                <a:spcPct val="100000"/>
              </a:lnSpc>
              <a:spcBef>
                <a:spcPts val="0"/>
              </a:spcBef>
              <a:spcAft>
                <a:spcPts val="0"/>
              </a:spcAft>
              <a:buClrTx/>
              <a:buSzTx/>
              <a:buFont typeface="Arial"/>
              <a:buChar char="•"/>
              <a:tabLst/>
              <a:defRPr/>
            </a:pPr>
            <a:r>
              <a:rPr kumimoji="0" lang="en-US" sz="1800" b="1" i="0" u="none" strike="noStrike" kern="0" cap="none" spc="0" normalizeH="0" baseline="0" noProof="0" dirty="0">
                <a:ln>
                  <a:noFill/>
                </a:ln>
                <a:solidFill>
                  <a:srgbClr val="343741">
                    <a:lumMod val="75000"/>
                  </a:srgbClr>
                </a:solidFill>
                <a:effectLst/>
                <a:uLnTx/>
                <a:uFillTx/>
                <a:latin typeface="Arial"/>
                <a:ea typeface="+mn-ea"/>
                <a:cs typeface="+mn-cs"/>
              </a:rPr>
              <a:t>Exclusive Group Savings</a:t>
            </a:r>
          </a:p>
          <a:p>
            <a:pPr marL="214308" marR="0" lvl="0" indent="-214308" algn="l" defTabSz="342892"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0" cap="none" spc="0" normalizeH="0" baseline="0" noProof="0" dirty="0">
                <a:ln>
                  <a:noFill/>
                </a:ln>
                <a:solidFill>
                  <a:srgbClr val="343741">
                    <a:lumMod val="75000"/>
                  </a:srgbClr>
                </a:solidFill>
                <a:effectLst/>
                <a:uLnTx/>
                <a:uFillTx/>
                <a:latin typeface="Arial"/>
                <a:ea typeface="+mn-ea"/>
                <a:cs typeface="+mn-cs"/>
              </a:rPr>
              <a:t>Multi-Policy Discount</a:t>
            </a:r>
          </a:p>
          <a:p>
            <a:pPr marL="214308" marR="0" lvl="0" indent="-214308" algn="l" defTabSz="342892"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0" cap="none" spc="0" normalizeH="0" baseline="0" noProof="0" dirty="0">
                <a:ln>
                  <a:noFill/>
                </a:ln>
                <a:solidFill>
                  <a:srgbClr val="343741">
                    <a:lumMod val="75000"/>
                  </a:srgbClr>
                </a:solidFill>
                <a:effectLst/>
                <a:uLnTx/>
                <a:uFillTx/>
                <a:latin typeface="Arial"/>
                <a:ea typeface="+mn-ea"/>
                <a:cs typeface="+mn-cs"/>
              </a:rPr>
              <a:t>Multi-Car Discount</a:t>
            </a:r>
          </a:p>
          <a:p>
            <a:pPr marL="214308" marR="0" lvl="0" indent="-214308" algn="l" defTabSz="342892"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0" cap="none" spc="0" normalizeH="0" baseline="0" noProof="0" dirty="0">
                <a:ln>
                  <a:noFill/>
                </a:ln>
                <a:solidFill>
                  <a:srgbClr val="343741">
                    <a:lumMod val="75000"/>
                  </a:srgbClr>
                </a:solidFill>
                <a:effectLst/>
                <a:uLnTx/>
                <a:uFillTx/>
                <a:latin typeface="Arial"/>
                <a:ea typeface="+mn-ea"/>
                <a:cs typeface="+mn-cs"/>
              </a:rPr>
              <a:t>Preferred Payments Method Discounts</a:t>
            </a:r>
          </a:p>
          <a:p>
            <a:pPr marL="214308" marR="0" lvl="0" indent="-214308" algn="l" defTabSz="342892"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0" cap="none" spc="0" normalizeH="0" baseline="0" noProof="0" dirty="0">
                <a:ln>
                  <a:noFill/>
                </a:ln>
                <a:solidFill>
                  <a:srgbClr val="343741">
                    <a:lumMod val="75000"/>
                  </a:srgbClr>
                </a:solidFill>
                <a:effectLst/>
                <a:uLnTx/>
                <a:uFillTx/>
                <a:latin typeface="Arial"/>
                <a:ea typeface="+mn-ea"/>
                <a:cs typeface="+mn-cs"/>
              </a:rPr>
              <a:t>Vehicle Safety Features Discount</a:t>
            </a:r>
          </a:p>
          <a:p>
            <a:pPr marL="214308" marR="0" lvl="0" indent="-214308" algn="l" defTabSz="342892"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0" cap="none" spc="0" normalizeH="0" baseline="0" noProof="0" dirty="0">
                <a:ln>
                  <a:noFill/>
                </a:ln>
                <a:solidFill>
                  <a:srgbClr val="343741">
                    <a:lumMod val="75000"/>
                  </a:srgbClr>
                </a:solidFill>
                <a:effectLst/>
                <a:uLnTx/>
                <a:uFillTx/>
                <a:latin typeface="Arial"/>
                <a:ea typeface="+mn-ea"/>
                <a:cs typeface="+mn-cs"/>
              </a:rPr>
              <a:t>Hybrid Vehicle Discount</a:t>
            </a:r>
          </a:p>
          <a:p>
            <a:pPr marL="214308" marR="0" lvl="0" indent="-214308" algn="l" defTabSz="342892"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0" cap="none" spc="0" normalizeH="0" baseline="0" noProof="0" dirty="0">
                <a:ln>
                  <a:noFill/>
                </a:ln>
                <a:solidFill>
                  <a:srgbClr val="343741">
                    <a:lumMod val="75000"/>
                  </a:srgbClr>
                </a:solidFill>
                <a:effectLst/>
                <a:uLnTx/>
                <a:uFillTx/>
                <a:latin typeface="Arial"/>
                <a:ea typeface="+mn-ea"/>
                <a:cs typeface="+mn-cs"/>
              </a:rPr>
              <a:t>Good Student Discount</a:t>
            </a:r>
          </a:p>
          <a:p>
            <a:pPr marL="214308" marR="0" lvl="0" indent="-214308" algn="l" defTabSz="342892" rtl="0" eaLnBrk="1" fontAlgn="auto" latinLnBrk="0" hangingPunct="1">
              <a:lnSpc>
                <a:spcPct val="100000"/>
              </a:lnSpc>
              <a:spcBef>
                <a:spcPts val="0"/>
              </a:spcBef>
              <a:spcAft>
                <a:spcPts val="0"/>
              </a:spcAft>
              <a:buClrTx/>
              <a:buSzTx/>
              <a:buFont typeface="Arial"/>
              <a:buChar char="•"/>
              <a:tabLst/>
              <a:defRPr/>
            </a:pPr>
            <a:r>
              <a:rPr kumimoji="0" lang="en-US" sz="1800" b="1" i="0" u="none" strike="noStrike" kern="0" cap="none" spc="0" normalizeH="0" baseline="0" noProof="0" dirty="0">
                <a:ln>
                  <a:noFill/>
                </a:ln>
                <a:solidFill>
                  <a:srgbClr val="343741">
                    <a:lumMod val="75000"/>
                  </a:srgbClr>
                </a:solidFill>
                <a:effectLst/>
                <a:uLnTx/>
                <a:uFillTx/>
                <a:latin typeface="Arial"/>
                <a:ea typeface="+mn-ea"/>
                <a:cs typeface="+mn-cs"/>
              </a:rPr>
              <a:t>RightTrack</a:t>
            </a:r>
            <a:r>
              <a:rPr kumimoji="0" lang="en-US" sz="1800" b="1" i="0" u="none" strike="noStrike" kern="0" cap="none" spc="0" normalizeH="0" baseline="30000" noProof="0" dirty="0">
                <a:ln>
                  <a:noFill/>
                </a:ln>
                <a:solidFill>
                  <a:srgbClr val="343741">
                    <a:lumMod val="75000"/>
                  </a:srgbClr>
                </a:solidFill>
                <a:effectLst/>
                <a:uLnTx/>
                <a:uFillTx/>
                <a:latin typeface="Arial"/>
                <a:ea typeface="+mn-ea"/>
                <a:cs typeface="+mn-cs"/>
              </a:rPr>
              <a:t>1</a:t>
            </a:r>
          </a:p>
          <a:p>
            <a:pPr marL="214308" marR="0" lvl="0" indent="-214308" algn="l" defTabSz="342892"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0" cap="none" spc="0" normalizeH="0" baseline="0" noProof="0" dirty="0">
                <a:ln>
                  <a:noFill/>
                </a:ln>
                <a:solidFill>
                  <a:srgbClr val="343741">
                    <a:lumMod val="75000"/>
                  </a:srgbClr>
                </a:solidFill>
                <a:effectLst/>
                <a:uLnTx/>
                <a:uFillTx/>
                <a:latin typeface="Arial"/>
                <a:ea typeface="+mn-ea"/>
                <a:cs typeface="+mn-cs"/>
              </a:rPr>
              <a:t>And more…</a:t>
            </a:r>
          </a:p>
        </p:txBody>
      </p:sp>
      <p:sp>
        <p:nvSpPr>
          <p:cNvPr id="6" name="Rectangle 5">
            <a:extLst>
              <a:ext uri="{FF2B5EF4-FFF2-40B4-BE49-F238E27FC236}">
                <a16:creationId xmlns:a16="http://schemas.microsoft.com/office/drawing/2014/main" id="{DACFBBB8-DEB0-40F0-951B-080F6E7DBB2C}"/>
              </a:ext>
            </a:extLst>
          </p:cNvPr>
          <p:cNvSpPr/>
          <p:nvPr/>
        </p:nvSpPr>
        <p:spPr>
          <a:xfrm>
            <a:off x="794271" y="1484813"/>
            <a:ext cx="4808161" cy="377040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A1446"/>
              </a:solidFill>
              <a:effectLst/>
              <a:uLnTx/>
              <a:uFillTx/>
              <a:latin typeface="Arial"/>
              <a:ea typeface="+mn-ea"/>
              <a:cs typeface="+mn-cs"/>
            </a:endParaRPr>
          </a:p>
        </p:txBody>
      </p:sp>
      <p:cxnSp>
        <p:nvCxnSpPr>
          <p:cNvPr id="7" name="Straight Connector 6">
            <a:extLst>
              <a:ext uri="{FF2B5EF4-FFF2-40B4-BE49-F238E27FC236}">
                <a16:creationId xmlns:a16="http://schemas.microsoft.com/office/drawing/2014/main" id="{31FB6112-624B-42E8-88F0-8F8B5F82AFAC}"/>
              </a:ext>
            </a:extLst>
          </p:cNvPr>
          <p:cNvCxnSpPr>
            <a:cxnSpLocks/>
          </p:cNvCxnSpPr>
          <p:nvPr/>
        </p:nvCxnSpPr>
        <p:spPr>
          <a:xfrm flipV="1">
            <a:off x="5700311" y="3301184"/>
            <a:ext cx="3584276" cy="2380"/>
          </a:xfrm>
          <a:prstGeom prst="line">
            <a:avLst/>
          </a:prstGeom>
          <a:ln w="38100">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DD8CBBC8-16D8-41EB-B868-D055F58B81F8}"/>
              </a:ext>
            </a:extLst>
          </p:cNvPr>
          <p:cNvSpPr>
            <a:spLocks noChangeAspect="1"/>
          </p:cNvSpPr>
          <p:nvPr/>
        </p:nvSpPr>
        <p:spPr>
          <a:xfrm>
            <a:off x="9382466" y="2162996"/>
            <a:ext cx="2088414" cy="2088414"/>
          </a:xfrm>
          <a:prstGeom prst="ellipse">
            <a:avLst/>
          </a:prstGeom>
          <a:solidFill>
            <a:schemeClr val="accent1"/>
          </a:solidFill>
          <a:ln w="12700">
            <a:noFill/>
            <a:prstDash val="dash"/>
          </a:ln>
        </p:spPr>
        <p:txBody>
          <a:bodyPr vert="horz" wrap="square" lIns="68580" tIns="34290" rIns="68580" bIns="34290" numCol="1" rtlCol="0" anchor="ctr" anchorCtr="0" compatLnSpc="1">
            <a:prstTxWarp prst="textNoShape">
              <a:avLst/>
            </a:prstTxWarp>
          </a:bodyPr>
          <a:lstStyle/>
          <a:p>
            <a:pPr marL="0" marR="0" lvl="0" indent="0" algn="ctr" defTabSz="685783"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343741"/>
              </a:solidFill>
              <a:effectLst/>
              <a:uLnTx/>
              <a:uFillTx/>
              <a:latin typeface="Arial" charset="0"/>
              <a:ea typeface="+mn-ea"/>
              <a:cs typeface="+mn-cs"/>
            </a:endParaRPr>
          </a:p>
        </p:txBody>
      </p:sp>
      <p:pic>
        <p:nvPicPr>
          <p:cNvPr id="9" name="Picture 8">
            <a:extLst>
              <a:ext uri="{FF2B5EF4-FFF2-40B4-BE49-F238E27FC236}">
                <a16:creationId xmlns:a16="http://schemas.microsoft.com/office/drawing/2014/main" id="{AC387EF1-EB25-469B-AF83-B5A001CE5459}"/>
              </a:ext>
            </a:extLst>
          </p:cNvPr>
          <p:cNvPicPr>
            <a:picLocks noChangeAspect="1"/>
          </p:cNvPicPr>
          <p:nvPr/>
        </p:nvPicPr>
        <p:blipFill>
          <a:blip r:embed="rId2"/>
          <a:stretch>
            <a:fillRect/>
          </a:stretch>
        </p:blipFill>
        <p:spPr>
          <a:xfrm>
            <a:off x="6534029" y="2748971"/>
            <a:ext cx="1741653" cy="895566"/>
          </a:xfrm>
          <a:prstGeom prst="rect">
            <a:avLst/>
          </a:prstGeom>
        </p:spPr>
      </p:pic>
      <p:pic>
        <p:nvPicPr>
          <p:cNvPr id="10" name="Picture 9" descr="A picture containing clock, plate&#10;&#10;Description automatically generated">
            <a:extLst>
              <a:ext uri="{FF2B5EF4-FFF2-40B4-BE49-F238E27FC236}">
                <a16:creationId xmlns:a16="http://schemas.microsoft.com/office/drawing/2014/main" id="{CBC3F81D-0919-48BE-A210-1C9D0E41FE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0878" y="2309185"/>
            <a:ext cx="1791590" cy="1796036"/>
          </a:xfrm>
          <a:prstGeom prst="rect">
            <a:avLst/>
          </a:prstGeom>
        </p:spPr>
      </p:pic>
      <p:sp>
        <p:nvSpPr>
          <p:cNvPr id="11" name="TextBox 10">
            <a:extLst>
              <a:ext uri="{FF2B5EF4-FFF2-40B4-BE49-F238E27FC236}">
                <a16:creationId xmlns:a16="http://schemas.microsoft.com/office/drawing/2014/main" id="{5910FAAC-D025-47A0-9CC1-B4918DDC2573}"/>
              </a:ext>
            </a:extLst>
          </p:cNvPr>
          <p:cNvSpPr txBox="1"/>
          <p:nvPr/>
        </p:nvSpPr>
        <p:spPr>
          <a:xfrm>
            <a:off x="716450" y="5266144"/>
            <a:ext cx="4808161" cy="301621"/>
          </a:xfrm>
          <a:prstGeom prst="rect">
            <a:avLst/>
          </a:prstGeom>
          <a:noFill/>
        </p:spPr>
        <p:txBody>
          <a:bodyPr wrap="square" rtlCol="0">
            <a:spAutoFit/>
          </a:bodyPr>
          <a:lstStyle/>
          <a:p>
            <a:pPr marL="171446" marR="0" lvl="0" indent="-171446" algn="l" defTabSz="342892" rtl="0" eaLnBrk="1" fontAlgn="auto" latinLnBrk="0" hangingPunct="1">
              <a:lnSpc>
                <a:spcPct val="100000"/>
              </a:lnSpc>
              <a:spcBef>
                <a:spcPts val="0"/>
              </a:spcBef>
              <a:spcAft>
                <a:spcPts val="0"/>
              </a:spcAft>
              <a:buClrTx/>
              <a:buSzTx/>
              <a:buFont typeface="Wingdings" charset="2"/>
              <a:buAutoNum type="arabicPlain"/>
              <a:tabLst/>
              <a:defRPr/>
            </a:pPr>
            <a:r>
              <a:rPr kumimoji="0" lang="en-US" sz="680" b="0" i="0" u="none" strike="noStrike" kern="1200" cap="none" spc="0" normalizeH="0" baseline="0" noProof="0" dirty="0">
                <a:ln>
                  <a:noFill/>
                </a:ln>
                <a:solidFill>
                  <a:srgbClr val="FFFFFF">
                    <a:lumMod val="50000"/>
                  </a:srgbClr>
                </a:solidFill>
                <a:effectLst/>
                <a:uLnTx/>
                <a:uFillTx/>
                <a:latin typeface="Arial"/>
                <a:ea typeface="+mn-ea"/>
                <a:cs typeface="+mn-cs"/>
              </a:rPr>
              <a:t>Applies to: AL, AZ, AR, CO, CT, DE, DC, FL, GA, ID, IL, Indiana, IA, KS, KY, LA, ME, MD, MA, MI, MN, MS, MO, NE, NV, NH, NJ, NM, NY, OH, OK, Oregon, PA, RI, SC, TN, TX, UT, VT, VA, WV, WI</a:t>
            </a:r>
            <a:endParaRPr kumimoji="0" lang="en-US" sz="680" b="0" i="0" u="none" strike="noStrike" kern="0" cap="none" spc="0" normalizeH="0" baseline="0" noProof="0" dirty="0">
              <a:ln>
                <a:noFill/>
              </a:ln>
              <a:solidFill>
                <a:srgbClr val="FFFFFF">
                  <a:lumMod val="50000"/>
                </a:srgbClr>
              </a:solidFill>
              <a:effectLst/>
              <a:uLnTx/>
              <a:uFillTx/>
              <a:latin typeface="Arial"/>
              <a:ea typeface="+mn-ea"/>
              <a:cs typeface="+mn-cs"/>
            </a:endParaRPr>
          </a:p>
        </p:txBody>
      </p:sp>
    </p:spTree>
    <p:extLst>
      <p:ext uri="{BB962C8B-B14F-4D97-AF65-F5344CB8AC3E}">
        <p14:creationId xmlns:p14="http://schemas.microsoft.com/office/powerpoint/2010/main" val="2017294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7F3663F-4E28-468D-892D-48DBAD965389}"/>
              </a:ext>
            </a:extLst>
          </p:cNvPr>
          <p:cNvSpPr>
            <a:spLocks noGrp="1"/>
          </p:cNvSpPr>
          <p:nvPr>
            <p:ph type="ftr" sz="quarter" idx="10"/>
          </p:nvPr>
        </p:nvSpPr>
        <p:spPr/>
        <p:txBody>
          <a:bodyPr/>
          <a:lstStyle/>
          <a:p>
            <a:pPr>
              <a:lnSpc>
                <a:spcPct val="90000"/>
              </a:lnSpc>
              <a:spcBef>
                <a:spcPts val="750"/>
              </a:spcBef>
            </a:pPr>
            <a:r>
              <a:rPr lang="en-US"/>
              <a:t>Proprietary Trade Secret – Competitively Sensitive Information</a:t>
            </a:r>
          </a:p>
        </p:txBody>
      </p:sp>
      <p:sp>
        <p:nvSpPr>
          <p:cNvPr id="3" name="Rectangle 2">
            <a:extLst>
              <a:ext uri="{FF2B5EF4-FFF2-40B4-BE49-F238E27FC236}">
                <a16:creationId xmlns:a16="http://schemas.microsoft.com/office/drawing/2014/main" id="{70CE0EBE-B91D-4231-AF48-AF97263D650C}"/>
              </a:ext>
            </a:extLst>
          </p:cNvPr>
          <p:cNvSpPr/>
          <p:nvPr/>
        </p:nvSpPr>
        <p:spPr>
          <a:xfrm>
            <a:off x="0" y="373190"/>
            <a:ext cx="12192000" cy="793664"/>
          </a:xfrm>
          <a:prstGeom prst="rect">
            <a:avLst/>
          </a:prstGeom>
          <a:solidFill>
            <a:schemeClr val="accent1"/>
          </a:solidFill>
          <a:ln w="12700">
            <a:noFill/>
            <a:prstDash val="dash"/>
          </a:ln>
        </p:spPr>
        <p:txBody>
          <a:bodyPr vert="horz" wrap="square" lIns="68580" tIns="34290" rIns="68580" bIns="34290" numCol="1" rtlCol="0" anchor="ctr" anchorCtr="0" compatLnSpc="1">
            <a:prstTxWarp prst="textNoShape">
              <a:avLst/>
            </a:prstTxWarp>
          </a:bodyPr>
          <a:lstStyle/>
          <a:p>
            <a:pPr marL="0" marR="0" lvl="0" indent="0" algn="ctr" defTabSz="685783"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343741"/>
              </a:solidFill>
              <a:effectLst/>
              <a:uLnTx/>
              <a:uFillTx/>
              <a:latin typeface="Arial" charset="0"/>
              <a:ea typeface="+mn-ea"/>
              <a:cs typeface="+mn-cs"/>
            </a:endParaRPr>
          </a:p>
        </p:txBody>
      </p:sp>
      <p:sp>
        <p:nvSpPr>
          <p:cNvPr id="4" name="Title 1">
            <a:extLst>
              <a:ext uri="{FF2B5EF4-FFF2-40B4-BE49-F238E27FC236}">
                <a16:creationId xmlns:a16="http://schemas.microsoft.com/office/drawing/2014/main" id="{3B707CC0-3478-4EBB-A0AB-78FF7EE53CDD}"/>
              </a:ext>
            </a:extLst>
          </p:cNvPr>
          <p:cNvSpPr txBox="1">
            <a:spLocks/>
          </p:cNvSpPr>
          <p:nvPr/>
        </p:nvSpPr>
        <p:spPr>
          <a:xfrm>
            <a:off x="134640" y="469510"/>
            <a:ext cx="11730789" cy="1203158"/>
          </a:xfrm>
          <a:prstGeom prst="rect">
            <a:avLst/>
          </a:prstGeom>
        </p:spPr>
        <p:txBody>
          <a:bodyPr/>
          <a:lstStyle>
            <a:lvl1pPr algn="l" defTabSz="685783" rtl="0" eaLnBrk="1" latinLnBrk="0" hangingPunct="1">
              <a:lnSpc>
                <a:spcPct val="90000"/>
              </a:lnSpc>
              <a:spcBef>
                <a:spcPct val="0"/>
              </a:spcBef>
              <a:buNone/>
              <a:defRPr sz="3000" b="1" kern="1200">
                <a:solidFill>
                  <a:schemeClr val="tx2"/>
                </a:solidFill>
                <a:latin typeface="+mj-lt"/>
                <a:ea typeface="+mj-ea"/>
                <a:cs typeface="+mj-cs"/>
              </a:defRPr>
            </a:lvl1pPr>
          </a:lstStyle>
          <a:p>
            <a:r>
              <a:rPr lang="en-US" dirty="0"/>
              <a:t>RightTrack &amp; By-Mile</a:t>
            </a:r>
          </a:p>
        </p:txBody>
      </p:sp>
      <p:sp>
        <p:nvSpPr>
          <p:cNvPr id="5" name="Rectangle 4">
            <a:extLst>
              <a:ext uri="{FF2B5EF4-FFF2-40B4-BE49-F238E27FC236}">
                <a16:creationId xmlns:a16="http://schemas.microsoft.com/office/drawing/2014/main" id="{87EF3CE7-924D-4809-B54C-A04019CD5B29}"/>
              </a:ext>
            </a:extLst>
          </p:cNvPr>
          <p:cNvSpPr/>
          <p:nvPr/>
        </p:nvSpPr>
        <p:spPr>
          <a:xfrm>
            <a:off x="892629" y="2368204"/>
            <a:ext cx="2667000" cy="2215991"/>
          </a:xfrm>
          <a:prstGeom prst="rect">
            <a:avLst/>
          </a:prstGeom>
        </p:spPr>
        <p:txBody>
          <a:bodyPr wrap="square">
            <a:spAutoFit/>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343741">
                    <a:lumMod val="75000"/>
                  </a:srgbClr>
                </a:solidFill>
                <a:effectLst/>
                <a:uLnTx/>
                <a:uFillTx/>
                <a:latin typeface="Arial"/>
                <a:ea typeface="+mn-ea"/>
                <a:cs typeface="+mn-cs"/>
              </a:rPr>
              <a:t>RightTrack</a:t>
            </a:r>
          </a:p>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43741"/>
                </a:solidFill>
                <a:effectLst/>
                <a:uLnTx/>
                <a:uFillTx/>
                <a:latin typeface="Arial"/>
                <a:ea typeface="+mn-ea"/>
                <a:cs typeface="+mn-cs"/>
              </a:rPr>
              <a:t>A vehicle level program. Customer saves between 10% and 30% on the annual premium after a 90 day evaluation period. </a:t>
            </a:r>
          </a:p>
          <a:p>
            <a:pPr marL="0" marR="0" lvl="0" indent="0" algn="l" defTabSz="342892"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30000" noProof="0" dirty="0">
              <a:ln>
                <a:noFill/>
              </a:ln>
              <a:solidFill>
                <a:srgbClr val="343741">
                  <a:lumMod val="75000"/>
                </a:srgbClr>
              </a:solidFill>
              <a:effectLst/>
              <a:uLnTx/>
              <a:uFillTx/>
              <a:latin typeface="Arial"/>
              <a:ea typeface="+mn-ea"/>
              <a:cs typeface="+mn-cs"/>
            </a:endParaRPr>
          </a:p>
        </p:txBody>
      </p:sp>
      <p:sp>
        <p:nvSpPr>
          <p:cNvPr id="6" name="Rectangle 5">
            <a:extLst>
              <a:ext uri="{FF2B5EF4-FFF2-40B4-BE49-F238E27FC236}">
                <a16:creationId xmlns:a16="http://schemas.microsoft.com/office/drawing/2014/main" id="{573433CE-A692-450A-99AE-D5907E31597C}"/>
              </a:ext>
            </a:extLst>
          </p:cNvPr>
          <p:cNvSpPr/>
          <p:nvPr/>
        </p:nvSpPr>
        <p:spPr>
          <a:xfrm>
            <a:off x="805156" y="2275114"/>
            <a:ext cx="4808161" cy="330350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A1446"/>
              </a:solidFill>
              <a:effectLst/>
              <a:uLnTx/>
              <a:uFillTx/>
              <a:latin typeface="Arial"/>
              <a:ea typeface="+mn-ea"/>
              <a:cs typeface="+mn-cs"/>
            </a:endParaRPr>
          </a:p>
        </p:txBody>
      </p:sp>
      <p:sp>
        <p:nvSpPr>
          <p:cNvPr id="7" name="TextBox 6">
            <a:extLst>
              <a:ext uri="{FF2B5EF4-FFF2-40B4-BE49-F238E27FC236}">
                <a16:creationId xmlns:a16="http://schemas.microsoft.com/office/drawing/2014/main" id="{910E55DA-55C4-433F-B07C-671D6CFDD9AE}"/>
              </a:ext>
            </a:extLst>
          </p:cNvPr>
          <p:cNvSpPr txBox="1"/>
          <p:nvPr/>
        </p:nvSpPr>
        <p:spPr>
          <a:xfrm>
            <a:off x="727335" y="5589545"/>
            <a:ext cx="4808161" cy="301621"/>
          </a:xfrm>
          <a:prstGeom prst="rect">
            <a:avLst/>
          </a:prstGeom>
          <a:noFill/>
        </p:spPr>
        <p:txBody>
          <a:bodyPr wrap="square" rtlCol="0">
            <a:spAutoFit/>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680" b="0" i="0" u="none" strike="noStrike" kern="1200" cap="none" spc="0" normalizeH="0" baseline="0" noProof="0" dirty="0">
                <a:ln>
                  <a:noFill/>
                </a:ln>
                <a:solidFill>
                  <a:srgbClr val="FFFFFF">
                    <a:lumMod val="50000"/>
                  </a:srgbClr>
                </a:solidFill>
                <a:effectLst/>
                <a:uLnTx/>
                <a:uFillTx/>
                <a:latin typeface="Arial"/>
                <a:ea typeface="+mn-ea"/>
                <a:cs typeface="+mn-cs"/>
              </a:rPr>
              <a:t>RightTrack: Applies to: AL, AZ, AR, CO, CT, DE, DC, FL, GA, ID, IL, Indiana, IA, KS, KY, LA, ME, MD, MA, MI, MN, MS, MO, NE, NV, NH, NJ, NM, NY, OH, OK, Oregon, PA, RI, SC, TN, TX, UT, VT, VA, WV, WI</a:t>
            </a:r>
            <a:endParaRPr kumimoji="0" lang="en-US" sz="680" b="0" i="0" u="none" strike="noStrike" kern="0" cap="none" spc="0" normalizeH="0" baseline="0" noProof="0" dirty="0">
              <a:ln>
                <a:noFill/>
              </a:ln>
              <a:solidFill>
                <a:srgbClr val="FFFFFF">
                  <a:lumMod val="50000"/>
                </a:srgbClr>
              </a:solidFill>
              <a:effectLst/>
              <a:uLnTx/>
              <a:uFillTx/>
              <a:latin typeface="Arial"/>
              <a:ea typeface="+mn-ea"/>
              <a:cs typeface="+mn-cs"/>
            </a:endParaRPr>
          </a:p>
        </p:txBody>
      </p:sp>
      <p:pic>
        <p:nvPicPr>
          <p:cNvPr id="11" name="Picture 10" descr="A picture containing clock, drawing&#10;&#10;Description automatically generated">
            <a:extLst>
              <a:ext uri="{FF2B5EF4-FFF2-40B4-BE49-F238E27FC236}">
                <a16:creationId xmlns:a16="http://schemas.microsoft.com/office/drawing/2014/main" id="{91290EA9-7FF3-48F2-9546-36BBDC834E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0654" y="3429000"/>
            <a:ext cx="2073120" cy="2078264"/>
          </a:xfrm>
          <a:prstGeom prst="rect">
            <a:avLst/>
          </a:prstGeom>
        </p:spPr>
      </p:pic>
      <p:sp>
        <p:nvSpPr>
          <p:cNvPr id="12" name="TextBox 11">
            <a:extLst>
              <a:ext uri="{FF2B5EF4-FFF2-40B4-BE49-F238E27FC236}">
                <a16:creationId xmlns:a16="http://schemas.microsoft.com/office/drawing/2014/main" id="{52D7E5F7-6A2F-4B80-B686-1884C715869E}"/>
              </a:ext>
            </a:extLst>
          </p:cNvPr>
          <p:cNvSpPr txBox="1"/>
          <p:nvPr/>
        </p:nvSpPr>
        <p:spPr>
          <a:xfrm>
            <a:off x="326571" y="1371601"/>
            <a:ext cx="7239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43741"/>
                </a:solidFill>
                <a:effectLst/>
                <a:uLnTx/>
                <a:uFillTx/>
                <a:latin typeface="Arial"/>
                <a:ea typeface="+mn-ea"/>
                <a:cs typeface="+mn-cs"/>
              </a:rPr>
              <a:t>Be Rewarded For Your Good Driving Habits!</a:t>
            </a:r>
          </a:p>
        </p:txBody>
      </p:sp>
    </p:spTree>
    <p:extLst>
      <p:ext uri="{BB962C8B-B14F-4D97-AF65-F5344CB8AC3E}">
        <p14:creationId xmlns:p14="http://schemas.microsoft.com/office/powerpoint/2010/main" val="1711586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359CCB-B5E8-42A4-8F5E-E5EA8BB5D77D}"/>
              </a:ext>
            </a:extLst>
          </p:cNvPr>
          <p:cNvSpPr/>
          <p:nvPr/>
        </p:nvSpPr>
        <p:spPr>
          <a:xfrm>
            <a:off x="0" y="373190"/>
            <a:ext cx="12192000" cy="793664"/>
          </a:xfrm>
          <a:prstGeom prst="rect">
            <a:avLst/>
          </a:prstGeom>
          <a:solidFill>
            <a:schemeClr val="accent1"/>
          </a:solidFill>
          <a:ln w="12700">
            <a:noFill/>
            <a:prstDash val="dash"/>
          </a:ln>
        </p:spPr>
        <p:txBody>
          <a:bodyPr vert="horz" wrap="square" lIns="68580" tIns="34290" rIns="68580" bIns="34290" numCol="1" rtlCol="0" anchor="ctr" anchorCtr="0" compatLnSpc="1">
            <a:prstTxWarp prst="textNoShape">
              <a:avLst/>
            </a:prstTxWarp>
          </a:bodyPr>
          <a:lstStyle/>
          <a:p>
            <a:pPr marL="0" marR="0" lvl="0" indent="0" algn="ctr" defTabSz="685783"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343741"/>
              </a:solidFill>
              <a:effectLst/>
              <a:uLnTx/>
              <a:uFillTx/>
              <a:latin typeface="Arial" charset="0"/>
              <a:ea typeface="+mn-ea"/>
              <a:cs typeface="+mn-cs"/>
            </a:endParaRPr>
          </a:p>
        </p:txBody>
      </p:sp>
      <p:sp>
        <p:nvSpPr>
          <p:cNvPr id="2" name="Title 1">
            <a:extLst>
              <a:ext uri="{FF2B5EF4-FFF2-40B4-BE49-F238E27FC236}">
                <a16:creationId xmlns:a16="http://schemas.microsoft.com/office/drawing/2014/main" id="{7EEB2453-DC0F-4C3F-B73B-80821BE2439D}"/>
              </a:ext>
            </a:extLst>
          </p:cNvPr>
          <p:cNvSpPr>
            <a:spLocks noGrp="1"/>
          </p:cNvSpPr>
          <p:nvPr>
            <p:ph type="title"/>
          </p:nvPr>
        </p:nvSpPr>
        <p:spPr>
          <a:xfrm>
            <a:off x="240632" y="168443"/>
            <a:ext cx="11730789" cy="1203158"/>
          </a:xfrm>
        </p:spPr>
        <p:txBody>
          <a:bodyPr/>
          <a:lstStyle/>
          <a:p>
            <a:r>
              <a:rPr lang="en-US" dirty="0"/>
              <a:t>Coverage Benefits With Liberty Mutual</a:t>
            </a:r>
          </a:p>
        </p:txBody>
      </p:sp>
      <p:sp>
        <p:nvSpPr>
          <p:cNvPr id="21" name="Text Placeholder 3">
            <a:extLst>
              <a:ext uri="{FF2B5EF4-FFF2-40B4-BE49-F238E27FC236}">
                <a16:creationId xmlns:a16="http://schemas.microsoft.com/office/drawing/2014/main" id="{BB829909-079B-4608-8D17-34241EFA79CF}"/>
              </a:ext>
            </a:extLst>
          </p:cNvPr>
          <p:cNvSpPr txBox="1">
            <a:spLocks/>
          </p:cNvSpPr>
          <p:nvPr/>
        </p:nvSpPr>
        <p:spPr>
          <a:xfrm>
            <a:off x="-688181" y="3800145"/>
            <a:ext cx="476250" cy="307072"/>
          </a:xfrm>
          <a:prstGeom prst="rect">
            <a:avLst/>
          </a:prstGeom>
        </p:spPr>
        <p:txBody>
          <a:bodyPr vert="horz"/>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57168" marR="0" lvl="0" indent="-257168" algn="l" defTabSz="342892" rtl="0" eaLnBrk="1" fontAlgn="auto" latinLnBrk="0" hangingPunct="1">
              <a:lnSpc>
                <a:spcPct val="100000"/>
              </a:lnSpc>
              <a:spcBef>
                <a:spcPct val="20000"/>
              </a:spcBef>
              <a:spcAft>
                <a:spcPts val="0"/>
              </a:spcAft>
              <a:buClr>
                <a:srgbClr val="FFFFFF"/>
              </a:buClr>
              <a:buSzPct val="175000"/>
              <a:buFont typeface="Wingdings" charset="2"/>
              <a:buAutoNum type="arabicPlain" startAt="2"/>
              <a:tabLst/>
              <a:defRPr/>
            </a:pPr>
            <a:endParaRPr kumimoji="0" lang="en-US" sz="1350" b="0" i="0" u="none" strike="noStrike" kern="1200" cap="none" spc="0" normalizeH="0" baseline="0" noProof="0" dirty="0">
              <a:ln>
                <a:noFill/>
              </a:ln>
              <a:solidFill>
                <a:srgbClr val="092552"/>
              </a:solidFill>
              <a:effectLst/>
              <a:uLnTx/>
              <a:uFillTx/>
              <a:latin typeface="Arial"/>
              <a:ea typeface="+mn-ea"/>
              <a:cs typeface="+mn-cs"/>
            </a:endParaRPr>
          </a:p>
        </p:txBody>
      </p:sp>
      <p:sp>
        <p:nvSpPr>
          <p:cNvPr id="22" name="Text Placeholder 3">
            <a:extLst>
              <a:ext uri="{FF2B5EF4-FFF2-40B4-BE49-F238E27FC236}">
                <a16:creationId xmlns:a16="http://schemas.microsoft.com/office/drawing/2014/main" id="{02FAD4A7-1815-4FF6-87D1-99E931282A96}"/>
              </a:ext>
            </a:extLst>
          </p:cNvPr>
          <p:cNvSpPr txBox="1">
            <a:spLocks/>
          </p:cNvSpPr>
          <p:nvPr/>
        </p:nvSpPr>
        <p:spPr>
          <a:xfrm>
            <a:off x="-688181" y="4177824"/>
            <a:ext cx="476250" cy="307072"/>
          </a:xfrm>
          <a:prstGeom prst="rect">
            <a:avLst/>
          </a:prstGeom>
        </p:spPr>
        <p:txBody>
          <a:bodyPr vert="horz"/>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57168" marR="0" lvl="0" indent="-257168" algn="l" defTabSz="342892" rtl="0" eaLnBrk="1" fontAlgn="auto" latinLnBrk="0" hangingPunct="1">
              <a:lnSpc>
                <a:spcPct val="100000"/>
              </a:lnSpc>
              <a:spcBef>
                <a:spcPct val="20000"/>
              </a:spcBef>
              <a:spcAft>
                <a:spcPts val="0"/>
              </a:spcAft>
              <a:buClr>
                <a:srgbClr val="FFFFFF"/>
              </a:buClr>
              <a:buSzPct val="175000"/>
              <a:buFont typeface="Wingdings" charset="2"/>
              <a:buAutoNum type="arabicPlain" startAt="3"/>
              <a:tabLst/>
              <a:defRPr/>
            </a:pPr>
            <a:endParaRPr kumimoji="0" lang="en-US" sz="1350" b="0" i="0" u="none" strike="noStrike" kern="1200" cap="none" spc="0" normalizeH="0" baseline="0" noProof="0" dirty="0">
              <a:ln>
                <a:noFill/>
              </a:ln>
              <a:solidFill>
                <a:srgbClr val="092552"/>
              </a:solidFill>
              <a:effectLst/>
              <a:uLnTx/>
              <a:uFillTx/>
              <a:latin typeface="Arial"/>
              <a:ea typeface="+mn-ea"/>
              <a:cs typeface="+mn-cs"/>
            </a:endParaRPr>
          </a:p>
        </p:txBody>
      </p:sp>
      <p:sp>
        <p:nvSpPr>
          <p:cNvPr id="17" name="TextBox 16">
            <a:extLst>
              <a:ext uri="{FF2B5EF4-FFF2-40B4-BE49-F238E27FC236}">
                <a16:creationId xmlns:a16="http://schemas.microsoft.com/office/drawing/2014/main" id="{4FFCB210-2777-4FD7-A2D6-8C53C3AED7C8}"/>
              </a:ext>
            </a:extLst>
          </p:cNvPr>
          <p:cNvSpPr txBox="1"/>
          <p:nvPr/>
        </p:nvSpPr>
        <p:spPr>
          <a:xfrm>
            <a:off x="0" y="5808941"/>
            <a:ext cx="9845377" cy="584775"/>
          </a:xfrm>
          <a:prstGeom prst="rect">
            <a:avLst/>
          </a:prstGeom>
          <a:noFill/>
        </p:spPr>
        <p:txBody>
          <a:bodyPr wrap="square" rtlCol="0">
            <a:spAutoFit/>
          </a:bodyPr>
          <a:lstStyle/>
          <a:p>
            <a:pPr marL="171446" marR="0" lvl="0" indent="-171446" algn="l" defTabSz="342892" rtl="0" eaLnBrk="1" fontAlgn="auto" latinLnBrk="0" hangingPunct="1">
              <a:lnSpc>
                <a:spcPct val="100000"/>
              </a:lnSpc>
              <a:spcBef>
                <a:spcPts val="0"/>
              </a:spcBef>
              <a:spcAft>
                <a:spcPts val="0"/>
              </a:spcAft>
              <a:buClrTx/>
              <a:buSzTx/>
              <a:buFont typeface="Wingdings" charset="2"/>
              <a:buAutoNum type="arabicPlain"/>
              <a:tabLst/>
              <a:defRPr/>
            </a:pPr>
            <a:r>
              <a:rPr kumimoji="0" lang="en-US" sz="640" b="0" i="0" u="none" strike="noStrike" kern="0" cap="none" spc="0" normalizeH="0" baseline="0" noProof="0" dirty="0">
                <a:ln>
                  <a:noFill/>
                </a:ln>
                <a:solidFill>
                  <a:srgbClr val="FFFFFF">
                    <a:lumMod val="50000"/>
                  </a:srgbClr>
                </a:solidFill>
                <a:effectLst/>
                <a:uLnTx/>
                <a:uFillTx/>
                <a:latin typeface="Arial"/>
                <a:ea typeface="+mn-ea"/>
                <a:cs typeface="+mn-cs"/>
              </a:rPr>
              <a:t>Accident Forgiveness is subject to terms and conditions of Liberty </a:t>
            </a:r>
            <a:r>
              <a:rPr kumimoji="0" lang="en-US" sz="640" b="0" i="0" u="none" strike="noStrike" kern="0" cap="none" spc="0" normalizeH="0" baseline="0" noProof="0" dirty="0" err="1">
                <a:ln>
                  <a:noFill/>
                </a:ln>
                <a:solidFill>
                  <a:srgbClr val="FFFFFF">
                    <a:lumMod val="50000"/>
                  </a:srgbClr>
                </a:solidFill>
                <a:effectLst/>
                <a:uLnTx/>
                <a:uFillTx/>
                <a:latin typeface="Arial"/>
                <a:ea typeface="+mn-ea"/>
                <a:cs typeface="+mn-cs"/>
              </a:rPr>
              <a:t>Mutual's</a:t>
            </a:r>
            <a:r>
              <a:rPr kumimoji="0" lang="en-US" sz="640" b="0" i="0" u="none" strike="noStrike" kern="0" cap="none" spc="0" normalizeH="0" baseline="0" noProof="0" dirty="0">
                <a:ln>
                  <a:noFill/>
                </a:ln>
                <a:solidFill>
                  <a:srgbClr val="FFFFFF">
                    <a:lumMod val="50000"/>
                  </a:srgbClr>
                </a:solidFill>
                <a:effectLst/>
                <a:uLnTx/>
                <a:uFillTx/>
                <a:latin typeface="Arial"/>
                <a:ea typeface="+mn-ea"/>
                <a:cs typeface="+mn-cs"/>
              </a:rPr>
              <a:t> underwriting guidelines. Not available in CA and may vary by state. </a:t>
            </a:r>
          </a:p>
          <a:p>
            <a:pPr marL="171446" marR="0" lvl="0" indent="-171446" algn="l" defTabSz="342892" rtl="0" eaLnBrk="1" fontAlgn="auto" latinLnBrk="0" hangingPunct="1">
              <a:lnSpc>
                <a:spcPct val="100000"/>
              </a:lnSpc>
              <a:spcBef>
                <a:spcPts val="0"/>
              </a:spcBef>
              <a:spcAft>
                <a:spcPts val="0"/>
              </a:spcAft>
              <a:buClrTx/>
              <a:buSzTx/>
              <a:buFont typeface="Wingdings" charset="2"/>
              <a:buAutoNum type="arabicPlain"/>
              <a:tabLst/>
              <a:defRPr/>
            </a:pPr>
            <a:r>
              <a:rPr kumimoji="0" lang="en-US" sz="640" b="0" i="0" u="none" strike="noStrike" kern="0" cap="none" spc="0" normalizeH="0" baseline="0" noProof="0" dirty="0">
                <a:ln>
                  <a:noFill/>
                </a:ln>
                <a:solidFill>
                  <a:srgbClr val="FFFFFF">
                    <a:lumMod val="50000"/>
                  </a:srgbClr>
                </a:solidFill>
                <a:effectLst/>
                <a:uLnTx/>
                <a:uFillTx/>
                <a:latin typeface="Arial"/>
                <a:ea typeface="+mn-ea"/>
                <a:cs typeface="+mn-cs"/>
              </a:rPr>
              <a:t>Applies to a covered total loss. Your car must be less than one year old, have fewer than 15,000 miles and have had no previous owner. Does not apply to leased vehicles or motorcycles. Subject to applicable deductible. Not available in NC or WY.</a:t>
            </a:r>
          </a:p>
          <a:p>
            <a:pPr marL="171446" marR="0" lvl="0" indent="-171446" algn="l" defTabSz="342892" rtl="0" eaLnBrk="1" fontAlgn="auto" latinLnBrk="0" hangingPunct="1">
              <a:lnSpc>
                <a:spcPct val="100000"/>
              </a:lnSpc>
              <a:spcBef>
                <a:spcPts val="0"/>
              </a:spcBef>
              <a:spcAft>
                <a:spcPts val="0"/>
              </a:spcAft>
              <a:buClrTx/>
              <a:buSzTx/>
              <a:buFont typeface="Wingdings" charset="2"/>
              <a:buAutoNum type="arabicPlain"/>
              <a:tabLst/>
              <a:defRPr/>
            </a:pPr>
            <a:r>
              <a:rPr kumimoji="0" lang="en-US" sz="640" b="0" i="0" u="none" strike="noStrike" kern="0" cap="none" spc="0" normalizeH="0" baseline="0" noProof="0" dirty="0">
                <a:ln>
                  <a:noFill/>
                </a:ln>
                <a:solidFill>
                  <a:srgbClr val="FFFFFF">
                    <a:lumMod val="50000"/>
                  </a:srgbClr>
                </a:solidFill>
                <a:effectLst/>
                <a:uLnTx/>
                <a:uFillTx/>
                <a:latin typeface="Arial"/>
                <a:ea typeface="+mn-ea"/>
                <a:cs typeface="+mn-cs"/>
              </a:rPr>
              <a:t>Loss must be covered by your policy. Not available in AK.  </a:t>
            </a:r>
          </a:p>
          <a:p>
            <a:pPr marL="171446" marR="0" lvl="0" indent="-171446" algn="l" defTabSz="342892" rtl="0" eaLnBrk="1" fontAlgn="auto" latinLnBrk="0" hangingPunct="1">
              <a:lnSpc>
                <a:spcPct val="100000"/>
              </a:lnSpc>
              <a:spcBef>
                <a:spcPts val="0"/>
              </a:spcBef>
              <a:spcAft>
                <a:spcPts val="0"/>
              </a:spcAft>
              <a:buClrTx/>
              <a:buSzTx/>
              <a:buFont typeface="Wingdings" charset="2"/>
              <a:buAutoNum type="arabicPlain"/>
              <a:tabLst/>
              <a:defRPr/>
            </a:pPr>
            <a:r>
              <a:rPr kumimoji="0" lang="en-US" sz="640" b="0" i="1" u="none" strike="noStrike" kern="1200" cap="none" spc="0" normalizeH="0" baseline="0" noProof="0" dirty="0">
                <a:ln>
                  <a:noFill/>
                </a:ln>
                <a:solidFill>
                  <a:srgbClr val="FFFFFF">
                    <a:lumMod val="50000"/>
                  </a:srgbClr>
                </a:solidFill>
                <a:effectLst/>
                <a:uLnTx/>
                <a:uFillTx/>
                <a:latin typeface="Arial"/>
                <a:ea typeface="+mn-ea"/>
                <a:cs typeface="+mn-cs"/>
              </a:rPr>
              <a:t>Applies to AR, DC, DE, IA, ID, IL, KS, KY, MO, MD, MS, ND, NE, NM, OH, OR, PA, TN, VA, WI auto policies   </a:t>
            </a:r>
            <a:endParaRPr kumimoji="0" lang="en-US" sz="640" b="0" i="0" u="none" strike="noStrike" kern="0" cap="none" spc="0" normalizeH="0" baseline="0" noProof="0" dirty="0">
              <a:ln>
                <a:noFill/>
              </a:ln>
              <a:solidFill>
                <a:srgbClr val="FFFFFF">
                  <a:lumMod val="50000"/>
                </a:srgbClr>
              </a:solidFill>
              <a:effectLst/>
              <a:uLnTx/>
              <a:uFillTx/>
              <a:latin typeface="Arial"/>
              <a:ea typeface="+mn-ea"/>
              <a:cs typeface="+mn-cs"/>
            </a:endParaRPr>
          </a:p>
          <a:p>
            <a:pPr marL="171446" marR="0" lvl="0" indent="-171446" algn="l" defTabSz="342892" rtl="0" eaLnBrk="1" fontAlgn="auto" latinLnBrk="0" hangingPunct="1">
              <a:lnSpc>
                <a:spcPct val="100000"/>
              </a:lnSpc>
              <a:spcBef>
                <a:spcPts val="0"/>
              </a:spcBef>
              <a:spcAft>
                <a:spcPts val="0"/>
              </a:spcAft>
              <a:buClrTx/>
              <a:buSzTx/>
              <a:buFont typeface="Wingdings" charset="2"/>
              <a:buAutoNum type="arabicPlain"/>
              <a:tabLst/>
              <a:defRPr/>
            </a:pPr>
            <a:r>
              <a:rPr kumimoji="0" lang="en-US" sz="640" b="0" i="0" u="none" strike="noStrike" kern="1200" cap="none" spc="0" normalizeH="0" baseline="0" noProof="0" dirty="0">
                <a:ln>
                  <a:noFill/>
                </a:ln>
                <a:solidFill>
                  <a:srgbClr val="FFFFFF">
                    <a:lumMod val="50000"/>
                  </a:srgbClr>
                </a:solidFill>
                <a:effectLst/>
                <a:uLnTx/>
                <a:uFillTx/>
                <a:latin typeface="Arial"/>
                <a:ea typeface="+mn-ea"/>
                <a:cs typeface="+mn-cs"/>
              </a:rPr>
              <a:t>Applies to AL, AZ, AR, CO, CT, DE, DC, GA, HI, ID, IL, Indiana, IA, KS, KY, LA, ME, MD, MA, MI, MN, MS, MO, MT, NE, NV, NH, NJ, NM, NY, ND, OH, OK, Oregon, PA, RI, SC, TN, TX, UT, VT, VA, WA, WV, WI, WY</a:t>
            </a:r>
            <a:endParaRPr kumimoji="0" lang="en-US" sz="640" b="0" i="0" u="none" strike="noStrike" kern="0" cap="none" spc="0" normalizeH="0" baseline="0" noProof="0" dirty="0">
              <a:ln>
                <a:noFill/>
              </a:ln>
              <a:solidFill>
                <a:srgbClr val="FFFFFF">
                  <a:lumMod val="50000"/>
                </a:srgbClr>
              </a:solidFill>
              <a:effectLst/>
              <a:uLnTx/>
              <a:uFillTx/>
              <a:latin typeface="Arial"/>
              <a:ea typeface="+mn-ea"/>
              <a:cs typeface="+mn-cs"/>
            </a:endParaRPr>
          </a:p>
        </p:txBody>
      </p:sp>
      <p:sp>
        <p:nvSpPr>
          <p:cNvPr id="5" name="Footer Placeholder 4">
            <a:extLst>
              <a:ext uri="{FF2B5EF4-FFF2-40B4-BE49-F238E27FC236}">
                <a16:creationId xmlns:a16="http://schemas.microsoft.com/office/drawing/2014/main" id="{BFDEFE7C-CBEA-43E8-881A-5BF36030BA92}"/>
              </a:ext>
            </a:extLst>
          </p:cNvPr>
          <p:cNvSpPr>
            <a:spLocks noGrp="1"/>
          </p:cNvSpPr>
          <p:nvPr>
            <p:ph type="ftr" sz="quarter" idx="11"/>
          </p:nvPr>
        </p:nvSpPr>
        <p:spPr>
          <a:xfrm>
            <a:off x="3128682" y="6324432"/>
            <a:ext cx="5934636" cy="365125"/>
          </a:xfrm>
        </p:spPr>
        <p:txBody>
          <a:bodyPr/>
          <a:lstStyle/>
          <a:p>
            <a:pPr marL="0" marR="0" lvl="0" indent="0" algn="ctr" defTabSz="914400" rtl="0" eaLnBrk="1" fontAlgn="auto" latinLnBrk="0" hangingPunct="1">
              <a:lnSpc>
                <a:spcPct val="90000"/>
              </a:lnSpc>
              <a:spcBef>
                <a:spcPts val="750"/>
              </a:spcBef>
              <a:spcAft>
                <a:spcPts val="0"/>
              </a:spcAft>
              <a:buClrTx/>
              <a:buSzTx/>
              <a:buFontTx/>
              <a:buNone/>
              <a:tabLst/>
              <a:defRPr/>
            </a:pPr>
            <a:r>
              <a:rPr kumimoji="0" lang="en-US" sz="1050" b="0" i="0" u="none" strike="noStrike" kern="1200" cap="none" spc="0" normalizeH="0" baseline="0" noProof="0" dirty="0">
                <a:ln>
                  <a:noFill/>
                </a:ln>
                <a:solidFill>
                  <a:srgbClr val="B0B0B0"/>
                </a:solidFill>
                <a:effectLst/>
                <a:uLnTx/>
                <a:uFillTx/>
                <a:latin typeface="Arial"/>
                <a:ea typeface="+mn-ea"/>
                <a:cs typeface="+mn-cs"/>
              </a:rPr>
              <a:t>Proprietary Trade Secret – Competitively Sensitive Information</a:t>
            </a:r>
          </a:p>
        </p:txBody>
      </p:sp>
      <p:pic>
        <p:nvPicPr>
          <p:cNvPr id="9" name="Picture 8">
            <a:extLst>
              <a:ext uri="{FF2B5EF4-FFF2-40B4-BE49-F238E27FC236}">
                <a16:creationId xmlns:a16="http://schemas.microsoft.com/office/drawing/2014/main" id="{5F471796-A3C2-44DF-B3B1-266D7D6FB794}"/>
              </a:ext>
            </a:extLst>
          </p:cNvPr>
          <p:cNvPicPr>
            <a:picLocks noChangeAspect="1"/>
          </p:cNvPicPr>
          <p:nvPr/>
        </p:nvPicPr>
        <p:blipFill>
          <a:blip r:embed="rId3"/>
          <a:stretch>
            <a:fillRect/>
          </a:stretch>
        </p:blipFill>
        <p:spPr>
          <a:xfrm>
            <a:off x="673614" y="1576348"/>
            <a:ext cx="5112464" cy="3756296"/>
          </a:xfrm>
          <a:prstGeom prst="rect">
            <a:avLst/>
          </a:prstGeom>
        </p:spPr>
      </p:pic>
      <p:sp>
        <p:nvSpPr>
          <p:cNvPr id="20" name="Rectangle 19">
            <a:extLst>
              <a:ext uri="{FF2B5EF4-FFF2-40B4-BE49-F238E27FC236}">
                <a16:creationId xmlns:a16="http://schemas.microsoft.com/office/drawing/2014/main" id="{BBB48E9B-3BE5-4404-AE1D-D5167D067DD8}"/>
              </a:ext>
            </a:extLst>
          </p:cNvPr>
          <p:cNvSpPr/>
          <p:nvPr/>
        </p:nvSpPr>
        <p:spPr>
          <a:xfrm>
            <a:off x="6426945" y="1577597"/>
            <a:ext cx="5112464" cy="375629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A1446"/>
              </a:solidFill>
              <a:effectLst/>
              <a:uLnTx/>
              <a:uFillTx/>
              <a:latin typeface="Arial"/>
              <a:ea typeface="+mn-ea"/>
              <a:cs typeface="+mn-cs"/>
            </a:endParaRPr>
          </a:p>
        </p:txBody>
      </p:sp>
      <p:sp>
        <p:nvSpPr>
          <p:cNvPr id="8" name="Rectangle 7">
            <a:extLst>
              <a:ext uri="{FF2B5EF4-FFF2-40B4-BE49-F238E27FC236}">
                <a16:creationId xmlns:a16="http://schemas.microsoft.com/office/drawing/2014/main" id="{E08D15F9-CD01-4AA9-A3B5-2EA442D36846}"/>
              </a:ext>
            </a:extLst>
          </p:cNvPr>
          <p:cNvSpPr/>
          <p:nvPr/>
        </p:nvSpPr>
        <p:spPr>
          <a:xfrm>
            <a:off x="7483242" y="1701775"/>
            <a:ext cx="4056167" cy="3477875"/>
          </a:xfrm>
          <a:prstGeom prst="rect">
            <a:avLst/>
          </a:prstGeom>
        </p:spPr>
        <p:txBody>
          <a:bodyPr wrap="square">
            <a:spAutoFit/>
          </a:bodyPr>
          <a:lstStyle/>
          <a:p>
            <a:pPr marL="0" marR="0" lvl="0" indent="0" algn="l" defTabSz="342892" rtl="0" eaLnBrk="1" fontAlgn="auto" latinLnBrk="0" hangingPunct="1">
              <a:lnSpc>
                <a:spcPct val="100000"/>
              </a:lnSpc>
              <a:spcBef>
                <a:spcPts val="600"/>
              </a:spcBef>
              <a:spcAft>
                <a:spcPts val="0"/>
              </a:spcAft>
              <a:buClrTx/>
              <a:buSzTx/>
              <a:buFontTx/>
              <a:buNone/>
              <a:tabLst/>
              <a:defRPr/>
            </a:pPr>
            <a:r>
              <a:rPr kumimoji="0" lang="en-US" sz="2000" b="0" i="0" u="none" strike="noStrike" kern="0" cap="none" spc="0" normalizeH="0" baseline="0" noProof="0" dirty="0">
                <a:ln>
                  <a:noFill/>
                </a:ln>
                <a:solidFill>
                  <a:srgbClr val="343741">
                    <a:lumMod val="75000"/>
                  </a:srgbClr>
                </a:solidFill>
                <a:effectLst/>
                <a:uLnTx/>
                <a:uFillTx/>
                <a:latin typeface="Arial"/>
                <a:ea typeface="+mn-ea"/>
                <a:cs typeface="+mn-cs"/>
              </a:rPr>
              <a:t>Local Licensed Sales Agents</a:t>
            </a:r>
          </a:p>
          <a:p>
            <a:pPr marL="0" marR="0" lvl="0" indent="0" algn="l" defTabSz="342892" rtl="0" eaLnBrk="1" fontAlgn="auto" latinLnBrk="0" hangingPunct="1">
              <a:lnSpc>
                <a:spcPct val="100000"/>
              </a:lnSpc>
              <a:spcBef>
                <a:spcPts val="600"/>
              </a:spcBef>
              <a:spcAft>
                <a:spcPts val="0"/>
              </a:spcAft>
              <a:buClrTx/>
              <a:buSzTx/>
              <a:buFontTx/>
              <a:buNone/>
              <a:tabLst/>
              <a:defRPr/>
            </a:pPr>
            <a:r>
              <a:rPr kumimoji="0" lang="en-US" sz="2000" b="1" i="0" u="none" strike="noStrike" kern="0" cap="none" spc="0" normalizeH="0" baseline="0" noProof="0" dirty="0">
                <a:ln>
                  <a:noFill/>
                </a:ln>
                <a:solidFill>
                  <a:srgbClr val="343741">
                    <a:lumMod val="75000"/>
                  </a:srgbClr>
                </a:solidFill>
                <a:effectLst/>
                <a:uLnTx/>
                <a:uFillTx/>
                <a:latin typeface="Arial"/>
                <a:ea typeface="+mn-ea"/>
                <a:cs typeface="+mn-cs"/>
              </a:rPr>
              <a:t>Accident Forgiveness</a:t>
            </a:r>
            <a:r>
              <a:rPr kumimoji="0" lang="en-US" sz="2000" b="1" i="0" u="none" strike="noStrike" kern="0" cap="none" spc="0" normalizeH="0" baseline="30000" noProof="0" dirty="0">
                <a:ln>
                  <a:noFill/>
                </a:ln>
                <a:solidFill>
                  <a:srgbClr val="343741">
                    <a:lumMod val="75000"/>
                  </a:srgbClr>
                </a:solidFill>
                <a:effectLst/>
                <a:uLnTx/>
                <a:uFillTx/>
                <a:latin typeface="Arial"/>
                <a:ea typeface="+mn-ea"/>
                <a:cs typeface="+mn-cs"/>
              </a:rPr>
              <a:t>1</a:t>
            </a:r>
            <a:endParaRPr kumimoji="0" lang="en-US" sz="2000" b="1" i="0" u="none" strike="noStrike" kern="0" cap="none" spc="0" normalizeH="0" baseline="0" noProof="0" dirty="0">
              <a:ln>
                <a:noFill/>
              </a:ln>
              <a:solidFill>
                <a:srgbClr val="343741">
                  <a:lumMod val="75000"/>
                </a:srgbClr>
              </a:solidFill>
              <a:effectLst/>
              <a:uLnTx/>
              <a:uFillTx/>
              <a:latin typeface="Arial"/>
              <a:ea typeface="+mn-ea"/>
              <a:cs typeface="+mn-cs"/>
            </a:endParaRPr>
          </a:p>
          <a:p>
            <a:pPr marL="0" marR="0" lvl="0" indent="0" algn="l" defTabSz="342892" rtl="0" eaLnBrk="1" fontAlgn="auto" latinLnBrk="0" hangingPunct="1">
              <a:lnSpc>
                <a:spcPct val="100000"/>
              </a:lnSpc>
              <a:spcBef>
                <a:spcPts val="600"/>
              </a:spcBef>
              <a:spcAft>
                <a:spcPts val="0"/>
              </a:spcAft>
              <a:buClrTx/>
              <a:buSzTx/>
              <a:buFontTx/>
              <a:buNone/>
              <a:tabLst/>
              <a:defRPr/>
            </a:pPr>
            <a:r>
              <a:rPr kumimoji="0" lang="en-US" sz="2000" b="1" i="0" u="none" strike="noStrike" kern="0" cap="none" spc="0" normalizeH="0" baseline="0" noProof="0" dirty="0">
                <a:ln>
                  <a:noFill/>
                </a:ln>
                <a:solidFill>
                  <a:srgbClr val="343741">
                    <a:lumMod val="75000"/>
                  </a:srgbClr>
                </a:solidFill>
                <a:effectLst/>
                <a:uLnTx/>
                <a:uFillTx/>
                <a:latin typeface="Arial"/>
                <a:ea typeface="+mn-ea"/>
                <a:cs typeface="+mn-cs"/>
              </a:rPr>
              <a:t>New Car Replacement</a:t>
            </a:r>
            <a:r>
              <a:rPr kumimoji="0" lang="en-US" sz="2000" b="1" i="0" u="none" strike="noStrike" kern="0" cap="none" spc="0" normalizeH="0" baseline="30000" noProof="0" dirty="0">
                <a:ln>
                  <a:noFill/>
                </a:ln>
                <a:solidFill>
                  <a:srgbClr val="343741">
                    <a:lumMod val="75000"/>
                  </a:srgbClr>
                </a:solidFill>
                <a:effectLst/>
                <a:uLnTx/>
                <a:uFillTx/>
                <a:latin typeface="Arial"/>
                <a:ea typeface="+mn-ea"/>
                <a:cs typeface="+mn-cs"/>
              </a:rPr>
              <a:t>2</a:t>
            </a:r>
            <a:endParaRPr kumimoji="0" lang="en-US" sz="2000" b="1" i="0" u="none" strike="noStrike" kern="0" cap="none" spc="0" normalizeH="0" baseline="0" noProof="0" dirty="0">
              <a:ln>
                <a:noFill/>
              </a:ln>
              <a:solidFill>
                <a:srgbClr val="343741">
                  <a:lumMod val="75000"/>
                </a:srgbClr>
              </a:solidFill>
              <a:effectLst/>
              <a:uLnTx/>
              <a:uFillTx/>
              <a:latin typeface="Arial"/>
              <a:ea typeface="+mn-ea"/>
              <a:cs typeface="+mn-cs"/>
            </a:endParaRPr>
          </a:p>
          <a:p>
            <a:pPr marL="0" marR="0" lvl="0" indent="0" algn="l" defTabSz="342892" rtl="0" eaLnBrk="1" fontAlgn="auto" latinLnBrk="0" hangingPunct="1">
              <a:lnSpc>
                <a:spcPct val="100000"/>
              </a:lnSpc>
              <a:spcBef>
                <a:spcPts val="600"/>
              </a:spcBef>
              <a:spcAft>
                <a:spcPts val="0"/>
              </a:spcAft>
              <a:buClrTx/>
              <a:buSzTx/>
              <a:buFontTx/>
              <a:buNone/>
              <a:tabLst/>
              <a:defRPr/>
            </a:pPr>
            <a:r>
              <a:rPr kumimoji="0" lang="en-US" sz="2000" b="0" i="0" u="none" strike="noStrike" kern="0" cap="none" spc="0" normalizeH="0" baseline="0" noProof="0" dirty="0">
                <a:ln>
                  <a:noFill/>
                </a:ln>
                <a:solidFill>
                  <a:srgbClr val="343741">
                    <a:lumMod val="75000"/>
                  </a:srgbClr>
                </a:solidFill>
                <a:effectLst/>
                <a:uLnTx/>
                <a:uFillTx/>
                <a:latin typeface="Arial"/>
                <a:ea typeface="+mn-ea"/>
                <a:cs typeface="+mn-cs"/>
              </a:rPr>
              <a:t>Lifetime Repair Guarantee</a:t>
            </a:r>
            <a:r>
              <a:rPr kumimoji="0" lang="en-US" sz="2000" b="0" i="0" u="none" strike="noStrike" kern="0" cap="none" spc="0" normalizeH="0" baseline="30000" noProof="0" dirty="0">
                <a:ln>
                  <a:noFill/>
                </a:ln>
                <a:solidFill>
                  <a:srgbClr val="343741">
                    <a:lumMod val="75000"/>
                  </a:srgbClr>
                </a:solidFill>
                <a:effectLst/>
                <a:uLnTx/>
                <a:uFillTx/>
                <a:latin typeface="Arial"/>
                <a:ea typeface="+mn-ea"/>
                <a:cs typeface="+mn-cs"/>
              </a:rPr>
              <a:t>3</a:t>
            </a:r>
          </a:p>
          <a:p>
            <a:pPr marL="0" marR="0" lvl="0" indent="0" algn="l" defTabSz="342892"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srgbClr val="343741"/>
                </a:solidFill>
                <a:effectLst/>
                <a:uLnTx/>
                <a:uFillTx/>
                <a:latin typeface="Arial"/>
                <a:ea typeface="+mn-ea"/>
                <a:cs typeface="+mn-cs"/>
              </a:rPr>
              <a:t>Better Car Replacement™</a:t>
            </a:r>
          </a:p>
          <a:p>
            <a:pPr marL="0" marR="0" lvl="0" indent="0" algn="l" defTabSz="342892" rtl="0" eaLnBrk="1" fontAlgn="auto" latinLnBrk="0" hangingPunct="1">
              <a:lnSpc>
                <a:spcPct val="100000"/>
              </a:lnSpc>
              <a:spcBef>
                <a:spcPts val="600"/>
              </a:spcBef>
              <a:spcAft>
                <a:spcPts val="0"/>
              </a:spcAft>
              <a:buClrTx/>
              <a:buSzTx/>
              <a:buFontTx/>
              <a:buNone/>
              <a:tabLst/>
              <a:defRPr/>
            </a:pPr>
            <a:r>
              <a:rPr kumimoji="0" lang="en-US" sz="2000" b="0" i="0" u="none" strike="noStrike" kern="0" cap="none" spc="0" normalizeH="0" baseline="0" noProof="0" dirty="0">
                <a:ln>
                  <a:noFill/>
                </a:ln>
                <a:solidFill>
                  <a:srgbClr val="343741">
                    <a:lumMod val="75000"/>
                  </a:srgbClr>
                </a:solidFill>
                <a:effectLst/>
                <a:uLnTx/>
                <a:uFillTx/>
                <a:latin typeface="Arial"/>
                <a:ea typeface="+mn-ea"/>
                <a:cs typeface="+mn-cs"/>
              </a:rPr>
              <a:t>12 month rate lock</a:t>
            </a:r>
          </a:p>
          <a:p>
            <a:pPr marL="0" marR="0" lvl="0" indent="0" algn="l" defTabSz="342892" rtl="0" eaLnBrk="1" fontAlgn="auto" latinLnBrk="0" hangingPunct="1">
              <a:lnSpc>
                <a:spcPct val="100000"/>
              </a:lnSpc>
              <a:spcBef>
                <a:spcPts val="600"/>
              </a:spcBef>
              <a:spcAft>
                <a:spcPts val="0"/>
              </a:spcAft>
              <a:buClrTx/>
              <a:buSzTx/>
              <a:buFontTx/>
              <a:buNone/>
              <a:tabLst/>
              <a:defRPr/>
            </a:pPr>
            <a:r>
              <a:rPr kumimoji="0" lang="en-US" sz="2000" b="0" i="0" u="none" strike="noStrike" kern="0" cap="none" spc="0" normalizeH="0" baseline="0" noProof="0" dirty="0">
                <a:ln>
                  <a:noFill/>
                </a:ln>
                <a:solidFill>
                  <a:srgbClr val="343741">
                    <a:lumMod val="75000"/>
                  </a:srgbClr>
                </a:solidFill>
                <a:effectLst/>
                <a:uLnTx/>
                <a:uFillTx/>
                <a:latin typeface="Arial"/>
                <a:ea typeface="+mn-ea"/>
                <a:cs typeface="+mn-cs"/>
              </a:rPr>
              <a:t>24/7 Claims Assistance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0" i="0" u="none" strike="noStrike" kern="1200" cap="none" spc="0" normalizeH="0" baseline="0" noProof="0" dirty="0">
                <a:ln>
                  <a:noFill/>
                </a:ln>
                <a:solidFill>
                  <a:srgbClr val="343741"/>
                </a:solidFill>
                <a:effectLst/>
                <a:uLnTx/>
                <a:uFillTx/>
                <a:latin typeface="Arial"/>
                <a:ea typeface="+mn-ea"/>
                <a:cs typeface="+mn-cs"/>
              </a:rPr>
              <a:t>Original Parts Replacement</a:t>
            </a:r>
            <a:r>
              <a:rPr kumimoji="0" lang="en-US" sz="2000" b="0" i="0" u="none" strike="noStrike" kern="0" cap="none" spc="0" normalizeH="0" baseline="30000" noProof="0" dirty="0">
                <a:ln>
                  <a:noFill/>
                </a:ln>
                <a:solidFill>
                  <a:srgbClr val="343741">
                    <a:lumMod val="75000"/>
                  </a:srgbClr>
                </a:solidFill>
                <a:effectLst/>
                <a:uLnTx/>
                <a:uFillTx/>
                <a:latin typeface="Arial"/>
                <a:ea typeface="+mn-ea"/>
                <a:cs typeface="+mn-cs"/>
              </a:rPr>
              <a:t>4</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srgbClr val="343741"/>
                </a:solidFill>
                <a:effectLst/>
                <a:uLnTx/>
                <a:uFillTx/>
                <a:latin typeface="Arial"/>
                <a:ea typeface="+mn-ea"/>
                <a:cs typeface="+mn-cs"/>
              </a:rPr>
              <a:t>Deductible Fund™</a:t>
            </a:r>
            <a:r>
              <a:rPr kumimoji="0" lang="en-US" sz="2000" b="1" i="0" u="none" strike="noStrike" kern="0" cap="none" spc="0" normalizeH="0" baseline="30000" noProof="0" dirty="0">
                <a:ln>
                  <a:noFill/>
                </a:ln>
                <a:solidFill>
                  <a:srgbClr val="343741">
                    <a:lumMod val="75000"/>
                  </a:srgbClr>
                </a:solidFill>
                <a:effectLst/>
                <a:uLnTx/>
                <a:uFillTx/>
                <a:latin typeface="Arial"/>
                <a:ea typeface="+mn-ea"/>
                <a:cs typeface="+mn-cs"/>
              </a:rPr>
              <a:t>5</a:t>
            </a:r>
            <a:endParaRPr kumimoji="0" lang="en-US" sz="2000" b="1" i="0" u="none" strike="noStrike" kern="1200" cap="none" spc="0" normalizeH="0" baseline="0" noProof="0" dirty="0">
              <a:ln>
                <a:noFill/>
              </a:ln>
              <a:solidFill>
                <a:srgbClr val="343741"/>
              </a:solidFill>
              <a:effectLst/>
              <a:uLnTx/>
              <a:uFillTx/>
              <a:latin typeface="Arial"/>
              <a:ea typeface="+mn-ea"/>
              <a:cs typeface="+mn-cs"/>
            </a:endParaRPr>
          </a:p>
        </p:txBody>
      </p:sp>
      <p:sp>
        <p:nvSpPr>
          <p:cNvPr id="23" name="Oval 22">
            <a:extLst>
              <a:ext uri="{FF2B5EF4-FFF2-40B4-BE49-F238E27FC236}">
                <a16:creationId xmlns:a16="http://schemas.microsoft.com/office/drawing/2014/main" id="{606CA625-3A63-42AC-BD65-633BAA762B9A}"/>
              </a:ext>
            </a:extLst>
          </p:cNvPr>
          <p:cNvSpPr/>
          <p:nvPr/>
        </p:nvSpPr>
        <p:spPr>
          <a:xfrm>
            <a:off x="7150160" y="1735242"/>
            <a:ext cx="333083" cy="314806"/>
          </a:xfrm>
          <a:prstGeom prst="ellipse">
            <a:avLst/>
          </a:prstGeom>
          <a:solidFill>
            <a:srgbClr val="EFB300"/>
          </a:solidFill>
          <a:ln w="9525" cap="flat" cmpd="sng" algn="ctr">
            <a:noFill/>
            <a:prstDash val="solid"/>
          </a:ln>
          <a:effectLst/>
        </p:spPr>
        <p:txBody>
          <a:bodyPr rtlCol="0" anchor="ctr"/>
          <a:lstStyle/>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Arial"/>
              <a:ea typeface="+mn-ea"/>
              <a:cs typeface="+mn-cs"/>
            </a:endParaRPr>
          </a:p>
        </p:txBody>
      </p:sp>
      <p:sp>
        <p:nvSpPr>
          <p:cNvPr id="24" name="Oval 23">
            <a:extLst>
              <a:ext uri="{FF2B5EF4-FFF2-40B4-BE49-F238E27FC236}">
                <a16:creationId xmlns:a16="http://schemas.microsoft.com/office/drawing/2014/main" id="{84AC8A87-A58C-4404-B9C6-EF41571EE4BF}"/>
              </a:ext>
            </a:extLst>
          </p:cNvPr>
          <p:cNvSpPr/>
          <p:nvPr/>
        </p:nvSpPr>
        <p:spPr>
          <a:xfrm>
            <a:off x="7150160" y="2126039"/>
            <a:ext cx="333083" cy="314806"/>
          </a:xfrm>
          <a:prstGeom prst="ellipse">
            <a:avLst/>
          </a:prstGeom>
          <a:solidFill>
            <a:srgbClr val="EFB300"/>
          </a:solidFill>
          <a:ln w="9525" cap="flat" cmpd="sng" algn="ctr">
            <a:noFill/>
            <a:prstDash val="solid"/>
          </a:ln>
          <a:effectLst/>
        </p:spPr>
        <p:txBody>
          <a:bodyPr rtlCol="0" anchor="ctr"/>
          <a:lstStyle/>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mn-cs"/>
            </a:endParaRPr>
          </a:p>
        </p:txBody>
      </p:sp>
      <p:sp>
        <p:nvSpPr>
          <p:cNvPr id="25" name="Oval 24">
            <a:extLst>
              <a:ext uri="{FF2B5EF4-FFF2-40B4-BE49-F238E27FC236}">
                <a16:creationId xmlns:a16="http://schemas.microsoft.com/office/drawing/2014/main" id="{DB0A5560-4BA0-421B-A6F1-8582848D42E1}"/>
              </a:ext>
            </a:extLst>
          </p:cNvPr>
          <p:cNvSpPr/>
          <p:nvPr/>
        </p:nvSpPr>
        <p:spPr>
          <a:xfrm>
            <a:off x="7150160" y="2467235"/>
            <a:ext cx="333083" cy="314806"/>
          </a:xfrm>
          <a:prstGeom prst="ellipse">
            <a:avLst/>
          </a:prstGeom>
          <a:solidFill>
            <a:srgbClr val="EFB300"/>
          </a:solidFill>
          <a:ln w="9525" cap="flat" cmpd="sng" algn="ctr">
            <a:noFill/>
            <a:prstDash val="solid"/>
          </a:ln>
          <a:effectLst/>
        </p:spPr>
        <p:txBody>
          <a:bodyPr rtlCol="0" anchor="ctr"/>
          <a:lstStyle/>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mn-cs"/>
            </a:endParaRPr>
          </a:p>
        </p:txBody>
      </p:sp>
      <p:sp>
        <p:nvSpPr>
          <p:cNvPr id="26" name="Oval 25">
            <a:extLst>
              <a:ext uri="{FF2B5EF4-FFF2-40B4-BE49-F238E27FC236}">
                <a16:creationId xmlns:a16="http://schemas.microsoft.com/office/drawing/2014/main" id="{D45310CA-3008-4594-A09C-A5CE434A669B}"/>
              </a:ext>
            </a:extLst>
          </p:cNvPr>
          <p:cNvSpPr/>
          <p:nvPr/>
        </p:nvSpPr>
        <p:spPr>
          <a:xfrm>
            <a:off x="7150160" y="2858032"/>
            <a:ext cx="333083" cy="314806"/>
          </a:xfrm>
          <a:prstGeom prst="ellipse">
            <a:avLst/>
          </a:prstGeom>
          <a:solidFill>
            <a:srgbClr val="EFB300"/>
          </a:solidFill>
          <a:ln w="9525" cap="flat" cmpd="sng" algn="ctr">
            <a:noFill/>
            <a:prstDash val="solid"/>
          </a:ln>
          <a:effectLst/>
        </p:spPr>
        <p:txBody>
          <a:bodyPr rtlCol="0" anchor="ctr"/>
          <a:lstStyle/>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mn-cs"/>
            </a:endParaRPr>
          </a:p>
        </p:txBody>
      </p:sp>
      <p:sp>
        <p:nvSpPr>
          <p:cNvPr id="27" name="Oval 26">
            <a:extLst>
              <a:ext uri="{FF2B5EF4-FFF2-40B4-BE49-F238E27FC236}">
                <a16:creationId xmlns:a16="http://schemas.microsoft.com/office/drawing/2014/main" id="{B3DA6EFF-F3D7-4602-9C97-9E8DD6A18680}"/>
              </a:ext>
            </a:extLst>
          </p:cNvPr>
          <p:cNvSpPr/>
          <p:nvPr/>
        </p:nvSpPr>
        <p:spPr>
          <a:xfrm>
            <a:off x="7150160" y="3253064"/>
            <a:ext cx="333083" cy="314806"/>
          </a:xfrm>
          <a:prstGeom prst="ellipse">
            <a:avLst/>
          </a:prstGeom>
          <a:solidFill>
            <a:srgbClr val="EFB300"/>
          </a:solidFill>
          <a:ln w="9525" cap="flat" cmpd="sng" algn="ctr">
            <a:noFill/>
            <a:prstDash val="solid"/>
          </a:ln>
          <a:effectLst/>
        </p:spPr>
        <p:txBody>
          <a:bodyPr rtlCol="0" anchor="ctr"/>
          <a:lstStyle/>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mn-cs"/>
            </a:endParaRPr>
          </a:p>
        </p:txBody>
      </p:sp>
      <p:sp>
        <p:nvSpPr>
          <p:cNvPr id="28" name="Oval 27">
            <a:extLst>
              <a:ext uri="{FF2B5EF4-FFF2-40B4-BE49-F238E27FC236}">
                <a16:creationId xmlns:a16="http://schemas.microsoft.com/office/drawing/2014/main" id="{8045F958-7622-4D29-85B6-4838F8675443}"/>
              </a:ext>
            </a:extLst>
          </p:cNvPr>
          <p:cNvSpPr/>
          <p:nvPr/>
        </p:nvSpPr>
        <p:spPr>
          <a:xfrm>
            <a:off x="7151337" y="3633073"/>
            <a:ext cx="333083" cy="314806"/>
          </a:xfrm>
          <a:prstGeom prst="ellipse">
            <a:avLst/>
          </a:prstGeom>
          <a:solidFill>
            <a:srgbClr val="EFB300"/>
          </a:solidFill>
          <a:ln w="9525" cap="flat" cmpd="sng" algn="ctr">
            <a:noFill/>
            <a:prstDash val="solid"/>
          </a:ln>
          <a:effectLst/>
        </p:spPr>
        <p:txBody>
          <a:bodyPr rtlCol="0" anchor="ctr"/>
          <a:lstStyle/>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Arial"/>
              <a:ea typeface="+mn-ea"/>
              <a:cs typeface="+mn-cs"/>
            </a:endParaRPr>
          </a:p>
        </p:txBody>
      </p:sp>
      <p:sp>
        <p:nvSpPr>
          <p:cNvPr id="30" name="Oval 29">
            <a:extLst>
              <a:ext uri="{FF2B5EF4-FFF2-40B4-BE49-F238E27FC236}">
                <a16:creationId xmlns:a16="http://schemas.microsoft.com/office/drawing/2014/main" id="{F6EDD65D-6B8B-45D4-8FCF-318946285258}"/>
              </a:ext>
            </a:extLst>
          </p:cNvPr>
          <p:cNvSpPr/>
          <p:nvPr/>
        </p:nvSpPr>
        <p:spPr>
          <a:xfrm>
            <a:off x="7152297" y="4014257"/>
            <a:ext cx="333083" cy="314806"/>
          </a:xfrm>
          <a:prstGeom prst="ellipse">
            <a:avLst/>
          </a:prstGeom>
          <a:solidFill>
            <a:srgbClr val="EFB300"/>
          </a:solidFill>
          <a:ln w="9525" cap="flat" cmpd="sng" algn="ctr">
            <a:noFill/>
            <a:prstDash val="solid"/>
          </a:ln>
          <a:effectLst/>
        </p:spPr>
        <p:txBody>
          <a:bodyPr rtlCol="0" anchor="ctr"/>
          <a:lstStyle/>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Arial"/>
              <a:ea typeface="+mn-ea"/>
              <a:cs typeface="+mn-cs"/>
            </a:endParaRPr>
          </a:p>
        </p:txBody>
      </p:sp>
      <p:sp>
        <p:nvSpPr>
          <p:cNvPr id="31" name="Oval 30">
            <a:extLst>
              <a:ext uri="{FF2B5EF4-FFF2-40B4-BE49-F238E27FC236}">
                <a16:creationId xmlns:a16="http://schemas.microsoft.com/office/drawing/2014/main" id="{D0CB7D15-5FE1-4DEC-94D4-5D6072E53444}"/>
              </a:ext>
            </a:extLst>
          </p:cNvPr>
          <p:cNvSpPr/>
          <p:nvPr/>
        </p:nvSpPr>
        <p:spPr>
          <a:xfrm>
            <a:off x="7151671" y="4412125"/>
            <a:ext cx="333083" cy="314806"/>
          </a:xfrm>
          <a:prstGeom prst="ellipse">
            <a:avLst/>
          </a:prstGeom>
          <a:solidFill>
            <a:srgbClr val="EFB300"/>
          </a:solidFill>
          <a:ln w="9525" cap="flat" cmpd="sng" algn="ctr">
            <a:noFill/>
            <a:prstDash val="solid"/>
          </a:ln>
          <a:effectLst/>
        </p:spPr>
        <p:txBody>
          <a:bodyPr rtlCol="0" anchor="ctr"/>
          <a:lstStyle/>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Arial"/>
              <a:ea typeface="+mn-ea"/>
              <a:cs typeface="+mn-cs"/>
            </a:endParaRPr>
          </a:p>
        </p:txBody>
      </p:sp>
      <p:sp>
        <p:nvSpPr>
          <p:cNvPr id="32" name="Oval 31">
            <a:extLst>
              <a:ext uri="{FF2B5EF4-FFF2-40B4-BE49-F238E27FC236}">
                <a16:creationId xmlns:a16="http://schemas.microsoft.com/office/drawing/2014/main" id="{45750C77-3067-41F2-9DC2-163065D28A61}"/>
              </a:ext>
            </a:extLst>
          </p:cNvPr>
          <p:cNvSpPr/>
          <p:nvPr/>
        </p:nvSpPr>
        <p:spPr>
          <a:xfrm>
            <a:off x="7150159" y="4797158"/>
            <a:ext cx="333083" cy="314806"/>
          </a:xfrm>
          <a:prstGeom prst="ellipse">
            <a:avLst/>
          </a:prstGeom>
          <a:solidFill>
            <a:srgbClr val="EFB300"/>
          </a:solidFill>
          <a:ln w="9525" cap="flat" cmpd="sng" algn="ctr">
            <a:noFill/>
            <a:prstDash val="solid"/>
          </a:ln>
          <a:effectLst/>
        </p:spPr>
        <p:txBody>
          <a:bodyPr rtlCol="0" anchor="ctr"/>
          <a:lstStyle/>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222698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9DCDE2-5ECF-4AD4-8F5F-7ACAED575195}"/>
              </a:ext>
            </a:extLst>
          </p:cNvPr>
          <p:cNvSpPr>
            <a:spLocks noGrp="1"/>
          </p:cNvSpPr>
          <p:nvPr>
            <p:ph type="ftr" sz="quarter" idx="10"/>
          </p:nvPr>
        </p:nvSpPr>
        <p:spPr/>
        <p:txBody>
          <a:bodyPr/>
          <a:lstStyle/>
          <a:p>
            <a:pPr>
              <a:lnSpc>
                <a:spcPct val="90000"/>
              </a:lnSpc>
              <a:spcBef>
                <a:spcPts val="750"/>
              </a:spcBef>
            </a:pPr>
            <a:r>
              <a:rPr lang="en-US"/>
              <a:t>Proprietary Trade Secret – Competitively Sensitive Information</a:t>
            </a:r>
          </a:p>
        </p:txBody>
      </p:sp>
      <p:sp>
        <p:nvSpPr>
          <p:cNvPr id="3" name="Rectangle 2">
            <a:extLst>
              <a:ext uri="{FF2B5EF4-FFF2-40B4-BE49-F238E27FC236}">
                <a16:creationId xmlns:a16="http://schemas.microsoft.com/office/drawing/2014/main" id="{F23F77F5-B6E7-436E-883B-4E358A0155DE}"/>
              </a:ext>
            </a:extLst>
          </p:cNvPr>
          <p:cNvSpPr/>
          <p:nvPr/>
        </p:nvSpPr>
        <p:spPr>
          <a:xfrm>
            <a:off x="0" y="373190"/>
            <a:ext cx="12192000" cy="793664"/>
          </a:xfrm>
          <a:prstGeom prst="rect">
            <a:avLst/>
          </a:prstGeom>
          <a:solidFill>
            <a:schemeClr val="accent1"/>
          </a:solidFill>
          <a:ln w="12700">
            <a:noFill/>
            <a:prstDash val="dash"/>
          </a:ln>
        </p:spPr>
        <p:txBody>
          <a:bodyPr vert="horz" wrap="square" lIns="68580" tIns="34290" rIns="68580" bIns="34290" numCol="1" rtlCol="0" anchor="ctr" anchorCtr="0" compatLnSpc="1">
            <a:prstTxWarp prst="textNoShape">
              <a:avLst/>
            </a:prstTxWarp>
          </a:bodyPr>
          <a:lstStyle/>
          <a:p>
            <a:pPr marL="0" marR="0" lvl="0" indent="0" algn="ctr" defTabSz="685783"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343741"/>
              </a:solidFill>
              <a:effectLst/>
              <a:uLnTx/>
              <a:uFillTx/>
              <a:latin typeface="Arial" charset="0"/>
              <a:ea typeface="+mn-ea"/>
              <a:cs typeface="+mn-cs"/>
            </a:endParaRPr>
          </a:p>
        </p:txBody>
      </p:sp>
      <p:sp>
        <p:nvSpPr>
          <p:cNvPr id="4" name="Title 1">
            <a:extLst>
              <a:ext uri="{FF2B5EF4-FFF2-40B4-BE49-F238E27FC236}">
                <a16:creationId xmlns:a16="http://schemas.microsoft.com/office/drawing/2014/main" id="{234E5B5F-4122-4133-912B-0F9A6ACE2720}"/>
              </a:ext>
            </a:extLst>
          </p:cNvPr>
          <p:cNvSpPr txBox="1">
            <a:spLocks/>
          </p:cNvSpPr>
          <p:nvPr/>
        </p:nvSpPr>
        <p:spPr>
          <a:xfrm>
            <a:off x="220579" y="515580"/>
            <a:ext cx="11730789" cy="1203158"/>
          </a:xfrm>
          <a:prstGeom prst="rect">
            <a:avLst/>
          </a:prstGeom>
        </p:spPr>
        <p:txBody>
          <a:bodyPr/>
          <a:lstStyle>
            <a:lvl1pPr algn="l" defTabSz="685783" rtl="0" eaLnBrk="1" latinLnBrk="0" hangingPunct="1">
              <a:lnSpc>
                <a:spcPct val="90000"/>
              </a:lnSpc>
              <a:spcBef>
                <a:spcPct val="0"/>
              </a:spcBef>
              <a:buNone/>
              <a:defRPr sz="3000" b="1" kern="1200">
                <a:solidFill>
                  <a:schemeClr val="tx2"/>
                </a:solidFill>
                <a:latin typeface="+mj-lt"/>
                <a:ea typeface="+mj-ea"/>
                <a:cs typeface="+mj-cs"/>
              </a:defRPr>
            </a:lvl1pPr>
          </a:lstStyle>
          <a:p>
            <a:r>
              <a:rPr lang="en-US"/>
              <a:t>CHOICE</a:t>
            </a:r>
            <a:endParaRPr lang="en-US" dirty="0"/>
          </a:p>
        </p:txBody>
      </p:sp>
      <p:sp>
        <p:nvSpPr>
          <p:cNvPr id="5" name="Rectangle 4">
            <a:extLst>
              <a:ext uri="{FF2B5EF4-FFF2-40B4-BE49-F238E27FC236}">
                <a16:creationId xmlns:a16="http://schemas.microsoft.com/office/drawing/2014/main" id="{A5A59AAF-2516-42DA-AC58-002097F70E62}"/>
              </a:ext>
            </a:extLst>
          </p:cNvPr>
          <p:cNvSpPr/>
          <p:nvPr/>
        </p:nvSpPr>
        <p:spPr>
          <a:xfrm>
            <a:off x="240632" y="5733839"/>
            <a:ext cx="9146559"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5F5F5">
                    <a:lumMod val="50000"/>
                  </a:srgbClr>
                </a:solidFill>
                <a:effectLst/>
                <a:uLnTx/>
                <a:uFillTx/>
                <a:latin typeface="Arial"/>
                <a:ea typeface="+mn-ea"/>
                <a:cs typeface="+mn-cs"/>
              </a:rPr>
              <a:t>If coverage is sought from one of Liberty </a:t>
            </a:r>
            <a:r>
              <a:rPr kumimoji="0" lang="en-US" sz="800" b="0" i="0" u="none" strike="noStrike" kern="1200" cap="none" spc="0" normalizeH="0" baseline="0" noProof="0" dirty="0" err="1">
                <a:ln>
                  <a:noFill/>
                </a:ln>
                <a:solidFill>
                  <a:srgbClr val="F5F5F5">
                    <a:lumMod val="50000"/>
                  </a:srgbClr>
                </a:solidFill>
                <a:effectLst/>
                <a:uLnTx/>
                <a:uFillTx/>
                <a:latin typeface="Arial"/>
                <a:ea typeface="+mn-ea"/>
                <a:cs typeface="+mn-cs"/>
              </a:rPr>
              <a:t>Mutual’s</a:t>
            </a:r>
            <a:r>
              <a:rPr kumimoji="0" lang="en-US" sz="800" b="0" i="0" u="none" strike="noStrike" kern="1200" cap="none" spc="0" normalizeH="0" baseline="0" noProof="0" dirty="0">
                <a:ln>
                  <a:noFill/>
                </a:ln>
                <a:solidFill>
                  <a:srgbClr val="F5F5F5">
                    <a:lumMod val="50000"/>
                  </a:srgbClr>
                </a:solidFill>
                <a:effectLst/>
                <a:uLnTx/>
                <a:uFillTx/>
                <a:latin typeface="Arial"/>
                <a:ea typeface="+mn-ea"/>
                <a:cs typeface="+mn-cs"/>
              </a:rPr>
              <a:t> carrier partners, coverage is provided and underwritten by that carrier partner and/or its affiliates. For further information, you may contact your Liberty Mutual representative. Coverage provided and underwritten by Liberty Mutual Insurance and its affiliates, 175 Berkeley Street, Boston, MA 02116 USA. ©2019 Liberty Mutual Insurance 12234903</a:t>
            </a:r>
            <a:endParaRPr kumimoji="0" lang="en-US" sz="1800" b="0" i="0" u="none" strike="noStrike" kern="1200" cap="none" spc="0" normalizeH="0" baseline="0" noProof="0" dirty="0">
              <a:ln>
                <a:noFill/>
              </a:ln>
              <a:solidFill>
                <a:srgbClr val="F5F5F5">
                  <a:lumMod val="50000"/>
                </a:srgbClr>
              </a:solidFill>
              <a:effectLst/>
              <a:uLnTx/>
              <a:uFillTx/>
              <a:latin typeface="Arial"/>
              <a:ea typeface="+mn-ea"/>
              <a:cs typeface="+mn-cs"/>
            </a:endParaRPr>
          </a:p>
        </p:txBody>
      </p:sp>
      <p:sp>
        <p:nvSpPr>
          <p:cNvPr id="6" name="Rectangle 5">
            <a:extLst>
              <a:ext uri="{FF2B5EF4-FFF2-40B4-BE49-F238E27FC236}">
                <a16:creationId xmlns:a16="http://schemas.microsoft.com/office/drawing/2014/main" id="{96D09B8D-DFFB-4C09-B4D8-B1A83804F599}"/>
              </a:ext>
            </a:extLst>
          </p:cNvPr>
          <p:cNvSpPr/>
          <p:nvPr/>
        </p:nvSpPr>
        <p:spPr>
          <a:xfrm>
            <a:off x="2173057" y="1996332"/>
            <a:ext cx="4558483" cy="34778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343741">
                  <a:lumMod val="75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343741">
                  <a:lumMod val="75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343741">
                  <a:lumMod val="75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343741">
                    <a:lumMod val="75000"/>
                  </a:srgbClr>
                </a:solidFill>
                <a:effectLst/>
                <a:uLnTx/>
                <a:uFillTx/>
                <a:latin typeface="Arial"/>
                <a:ea typeface="+mn-ea"/>
                <a:cs typeface="+mn-cs"/>
              </a:rPr>
              <a:t>We Consult with You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43741">
                    <a:lumMod val="75000"/>
                  </a:srgbClr>
                </a:solidFill>
                <a:effectLst/>
                <a:uLnTx/>
                <a:uFillTx/>
                <a:latin typeface="Arial"/>
                <a:ea typeface="+mn-ea"/>
                <a:cs typeface="+mn-cs"/>
              </a:rPr>
              <a:t>We take the time to understand your unique needs and determine your best coverage options.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343741">
                  <a:lumMod val="75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343741">
                  <a:lumMod val="75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343741">
                    <a:lumMod val="75000"/>
                  </a:srgbClr>
                </a:solidFill>
                <a:effectLst/>
                <a:uLnTx/>
                <a:uFillTx/>
                <a:latin typeface="Arial"/>
                <a:ea typeface="+mn-ea"/>
                <a:cs typeface="+mn-cs"/>
              </a:rPr>
              <a:t>We Shop for You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43741">
                    <a:lumMod val="75000"/>
                  </a:srgbClr>
                </a:solidFill>
                <a:effectLst/>
                <a:uLnTx/>
                <a:uFillTx/>
                <a:latin typeface="Arial"/>
                <a:ea typeface="+mn-ea"/>
                <a:cs typeface="+mn-cs"/>
              </a:rPr>
              <a:t>If our products aren’t the best fit for your needs, we’ll shop for you to make sure you get the right coverage at the right value, saving you the time and stress of shopping multiple carriers.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343741">
                  <a:lumMod val="75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343741">
                  <a:lumMod val="75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343741">
                    <a:lumMod val="75000"/>
                  </a:srgbClr>
                </a:solidFill>
                <a:effectLst/>
                <a:uLnTx/>
                <a:uFillTx/>
                <a:latin typeface="Arial"/>
                <a:ea typeface="+mn-ea"/>
                <a:cs typeface="+mn-cs"/>
              </a:rPr>
              <a:t>You Choose Your Coverage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43741">
                    <a:lumMod val="75000"/>
                  </a:srgbClr>
                </a:solidFill>
                <a:effectLst/>
                <a:uLnTx/>
                <a:uFillTx/>
                <a:latin typeface="Arial"/>
                <a:ea typeface="+mn-ea"/>
                <a:cs typeface="+mn-cs"/>
              </a:rPr>
              <a:t>We present you with a list of recommended options from over 20 A-rated carrier partners, ensuring you get coverage that fits you best.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343741">
                  <a:lumMod val="75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343741">
                  <a:lumMod val="75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343741">
                    <a:lumMod val="75000"/>
                  </a:srgbClr>
                </a:solidFill>
                <a:effectLst/>
                <a:uLnTx/>
                <a:uFillTx/>
                <a:latin typeface="Arial"/>
                <a:ea typeface="+mn-ea"/>
                <a:cs typeface="+mn-cs"/>
              </a:rPr>
              <a:t>We Complete the Process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43741">
                    <a:lumMod val="75000"/>
                  </a:srgbClr>
                </a:solidFill>
                <a:effectLst/>
                <a:uLnTx/>
                <a:uFillTx/>
                <a:latin typeface="Arial"/>
                <a:ea typeface="+mn-ea"/>
                <a:cs typeface="+mn-cs"/>
              </a:rPr>
              <a:t>We finalize the sale on your behalf and provide all the necessary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43741">
                    <a:lumMod val="75000"/>
                  </a:srgbClr>
                </a:solidFill>
                <a:effectLst/>
                <a:uLnTx/>
                <a:uFillTx/>
                <a:latin typeface="Arial"/>
                <a:ea typeface="+mn-ea"/>
                <a:cs typeface="+mn-cs"/>
              </a:rPr>
              <a:t>so you feel confident about your new coverage.</a:t>
            </a:r>
            <a:endParaRPr kumimoji="0" lang="en-US" sz="1800" b="0" i="0" u="none" strike="noStrike" kern="1200" cap="none" spc="0" normalizeH="0" baseline="0" noProof="0" dirty="0">
              <a:ln>
                <a:noFill/>
              </a:ln>
              <a:solidFill>
                <a:srgbClr val="343741">
                  <a:lumMod val="75000"/>
                </a:srgbClr>
              </a:solidFill>
              <a:effectLst/>
              <a:uLnTx/>
              <a:uFillTx/>
              <a:latin typeface="Arial"/>
              <a:ea typeface="+mn-ea"/>
              <a:cs typeface="+mn-cs"/>
            </a:endParaRPr>
          </a:p>
        </p:txBody>
      </p:sp>
      <p:sp>
        <p:nvSpPr>
          <p:cNvPr id="7" name="Rectangle 6">
            <a:extLst>
              <a:ext uri="{FF2B5EF4-FFF2-40B4-BE49-F238E27FC236}">
                <a16:creationId xmlns:a16="http://schemas.microsoft.com/office/drawing/2014/main" id="{A1A9FC3B-5251-4BBE-B3D8-701143BE33D3}"/>
              </a:ext>
            </a:extLst>
          </p:cNvPr>
          <p:cNvSpPr/>
          <p:nvPr/>
        </p:nvSpPr>
        <p:spPr>
          <a:xfrm>
            <a:off x="240632" y="1324425"/>
            <a:ext cx="11750842"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41414"/>
                </a:solidFill>
                <a:effectLst/>
                <a:uLnTx/>
                <a:uFillTx/>
                <a:latin typeface="Arial"/>
                <a:ea typeface="+mn-ea"/>
                <a:cs typeface="+mn-cs"/>
              </a:rPr>
              <a:t>Liberty Mutual believes in customized insurance so you only pay for what you need. That’s why if we can’t help you, we’ll find someone who can.</a:t>
            </a:r>
          </a:p>
        </p:txBody>
      </p:sp>
      <p:sp>
        <p:nvSpPr>
          <p:cNvPr id="8" name="Rectangle 7">
            <a:extLst>
              <a:ext uri="{FF2B5EF4-FFF2-40B4-BE49-F238E27FC236}">
                <a16:creationId xmlns:a16="http://schemas.microsoft.com/office/drawing/2014/main" id="{505B4DE6-D3AD-4D06-A441-3A9989B0F407}"/>
              </a:ext>
            </a:extLst>
          </p:cNvPr>
          <p:cNvSpPr/>
          <p:nvPr/>
        </p:nvSpPr>
        <p:spPr>
          <a:xfrm>
            <a:off x="1413920" y="1955952"/>
            <a:ext cx="9146559" cy="358552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A1446"/>
              </a:solidFill>
              <a:effectLst/>
              <a:uLnTx/>
              <a:uFillTx/>
              <a:latin typeface="Arial"/>
              <a:ea typeface="+mn-ea"/>
              <a:cs typeface="+mn-cs"/>
            </a:endParaRPr>
          </a:p>
        </p:txBody>
      </p:sp>
      <p:sp>
        <p:nvSpPr>
          <p:cNvPr id="9" name="Rectangle 8">
            <a:extLst>
              <a:ext uri="{FF2B5EF4-FFF2-40B4-BE49-F238E27FC236}">
                <a16:creationId xmlns:a16="http://schemas.microsoft.com/office/drawing/2014/main" id="{8AE5FFE6-DEE5-41A9-A83A-08BA8B78C14B}"/>
              </a:ext>
            </a:extLst>
          </p:cNvPr>
          <p:cNvSpPr/>
          <p:nvPr/>
        </p:nvSpPr>
        <p:spPr>
          <a:xfrm>
            <a:off x="2173056" y="2016805"/>
            <a:ext cx="429638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43741">
                    <a:lumMod val="75000"/>
                  </a:srgbClr>
                </a:solidFill>
                <a:effectLst/>
                <a:uLnTx/>
                <a:uFillTx/>
                <a:latin typeface="Arial"/>
                <a:ea typeface="+mn-ea"/>
                <a:cs typeface="+mn-cs"/>
              </a:rPr>
              <a:t>Helping You Find The Perfect Coverage</a:t>
            </a:r>
          </a:p>
        </p:txBody>
      </p:sp>
      <p:pic>
        <p:nvPicPr>
          <p:cNvPr id="10" name="Picture 9" descr="A close up of a clock&#10;&#10;Description automatically generated">
            <a:extLst>
              <a:ext uri="{FF2B5EF4-FFF2-40B4-BE49-F238E27FC236}">
                <a16:creationId xmlns:a16="http://schemas.microsoft.com/office/drawing/2014/main" id="{D8083CD4-3FE6-4D4F-8FD0-2DCFE6E87D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4108" y="4863295"/>
            <a:ext cx="547282" cy="548640"/>
          </a:xfrm>
          <a:prstGeom prst="rect">
            <a:avLst/>
          </a:prstGeom>
        </p:spPr>
      </p:pic>
      <p:pic>
        <p:nvPicPr>
          <p:cNvPr id="11" name="Picture 10" descr="A picture containing drawing, plate, room&#10;&#10;Description automatically generated">
            <a:extLst>
              <a:ext uri="{FF2B5EF4-FFF2-40B4-BE49-F238E27FC236}">
                <a16:creationId xmlns:a16="http://schemas.microsoft.com/office/drawing/2014/main" id="{85C1E26C-1931-4D14-8B71-205EE48CC1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472" y="4091496"/>
            <a:ext cx="548640" cy="548640"/>
          </a:xfrm>
          <a:prstGeom prst="rect">
            <a:avLst/>
          </a:prstGeom>
        </p:spPr>
      </p:pic>
      <p:pic>
        <p:nvPicPr>
          <p:cNvPr id="12" name="Picture 11" descr="A picture containing clock, room&#10;&#10;Description automatically generated">
            <a:extLst>
              <a:ext uri="{FF2B5EF4-FFF2-40B4-BE49-F238E27FC236}">
                <a16:creationId xmlns:a16="http://schemas.microsoft.com/office/drawing/2014/main" id="{45237C08-EE52-4E11-A346-42C9F86002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472" y="3322270"/>
            <a:ext cx="550001" cy="548640"/>
          </a:xfrm>
          <a:prstGeom prst="rect">
            <a:avLst/>
          </a:prstGeom>
        </p:spPr>
      </p:pic>
      <p:pic>
        <p:nvPicPr>
          <p:cNvPr id="13" name="Picture 12" descr="A picture containing drawing, room&#10;&#10;Description automatically generated">
            <a:extLst>
              <a:ext uri="{FF2B5EF4-FFF2-40B4-BE49-F238E27FC236}">
                <a16:creationId xmlns:a16="http://schemas.microsoft.com/office/drawing/2014/main" id="{9F4E07A4-8634-4CCD-8840-7036C8AB7A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3111" y="2550471"/>
            <a:ext cx="550001" cy="548640"/>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F2C38ACC-568B-4F2D-B4D6-37023D59C4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16381" y="3044264"/>
            <a:ext cx="1659256" cy="1463040"/>
          </a:xfrm>
          <a:prstGeom prst="rect">
            <a:avLst/>
          </a:prstGeom>
        </p:spPr>
      </p:pic>
    </p:spTree>
    <p:extLst>
      <p:ext uri="{BB962C8B-B14F-4D97-AF65-F5344CB8AC3E}">
        <p14:creationId xmlns:p14="http://schemas.microsoft.com/office/powerpoint/2010/main" val="395471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359CCB-B5E8-42A4-8F5E-E5EA8BB5D77D}"/>
              </a:ext>
            </a:extLst>
          </p:cNvPr>
          <p:cNvSpPr/>
          <p:nvPr/>
        </p:nvSpPr>
        <p:spPr>
          <a:xfrm>
            <a:off x="0" y="394691"/>
            <a:ext cx="12192000" cy="793664"/>
          </a:xfrm>
          <a:prstGeom prst="rect">
            <a:avLst/>
          </a:prstGeom>
          <a:solidFill>
            <a:schemeClr val="accent1"/>
          </a:solidFill>
          <a:ln w="12700">
            <a:noFill/>
            <a:prstDash val="dash"/>
          </a:ln>
        </p:spPr>
        <p:txBody>
          <a:bodyPr vert="horz" wrap="square" lIns="68580" tIns="34290" rIns="68580" bIns="34290" numCol="1" rtlCol="0" anchor="ctr" anchorCtr="0" compatLnSpc="1">
            <a:prstTxWarp prst="textNoShape">
              <a:avLst/>
            </a:prstTxWarp>
          </a:bodyPr>
          <a:lstStyle/>
          <a:p>
            <a:pPr marL="0" marR="0" lvl="0" indent="0" algn="ctr" defTabSz="685783"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343741"/>
              </a:solidFill>
              <a:effectLst/>
              <a:uLnTx/>
              <a:uFillTx/>
              <a:latin typeface="Arial" charset="0"/>
              <a:ea typeface="+mn-ea"/>
              <a:cs typeface="+mn-cs"/>
            </a:endParaRPr>
          </a:p>
        </p:txBody>
      </p:sp>
      <p:sp>
        <p:nvSpPr>
          <p:cNvPr id="2" name="Title 1">
            <a:extLst>
              <a:ext uri="{FF2B5EF4-FFF2-40B4-BE49-F238E27FC236}">
                <a16:creationId xmlns:a16="http://schemas.microsoft.com/office/drawing/2014/main" id="{7EEB2453-DC0F-4C3F-B73B-80821BE2439D}"/>
              </a:ext>
            </a:extLst>
          </p:cNvPr>
          <p:cNvSpPr>
            <a:spLocks noGrp="1"/>
          </p:cNvSpPr>
          <p:nvPr>
            <p:ph type="title"/>
          </p:nvPr>
        </p:nvSpPr>
        <p:spPr>
          <a:xfrm>
            <a:off x="270541" y="334016"/>
            <a:ext cx="9144000" cy="902369"/>
          </a:xfrm>
        </p:spPr>
        <p:txBody>
          <a:bodyPr/>
          <a:lstStyle/>
          <a:p>
            <a:pPr>
              <a:spcAft>
                <a:spcPts val="450"/>
              </a:spcAft>
            </a:pPr>
            <a:r>
              <a:rPr lang="en-US" dirty="0">
                <a:cs typeface="Arial"/>
              </a:rPr>
              <a:t>Liberty Mutual Free Core Services App </a:t>
            </a:r>
            <a:r>
              <a:rPr lang="en-US" sz="2400" dirty="0">
                <a:cs typeface="Arial"/>
              </a:rPr>
              <a:t>(LM Mobile)</a:t>
            </a:r>
            <a:endParaRPr lang="en-US" dirty="0">
              <a:cs typeface="Arial"/>
            </a:endParaRPr>
          </a:p>
        </p:txBody>
      </p:sp>
      <p:sp>
        <p:nvSpPr>
          <p:cNvPr id="21" name="Text Placeholder 3">
            <a:extLst>
              <a:ext uri="{FF2B5EF4-FFF2-40B4-BE49-F238E27FC236}">
                <a16:creationId xmlns:a16="http://schemas.microsoft.com/office/drawing/2014/main" id="{BB829909-079B-4608-8D17-34241EFA79CF}"/>
              </a:ext>
            </a:extLst>
          </p:cNvPr>
          <p:cNvSpPr txBox="1">
            <a:spLocks/>
          </p:cNvSpPr>
          <p:nvPr/>
        </p:nvSpPr>
        <p:spPr>
          <a:xfrm>
            <a:off x="-688181" y="3800145"/>
            <a:ext cx="476250" cy="307072"/>
          </a:xfrm>
          <a:prstGeom prst="rect">
            <a:avLst/>
          </a:prstGeom>
        </p:spPr>
        <p:txBody>
          <a:bodyPr vert="horz"/>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57168" marR="0" lvl="0" indent="-257168" algn="l" defTabSz="342892" rtl="0" eaLnBrk="1" fontAlgn="auto" latinLnBrk="0" hangingPunct="1">
              <a:lnSpc>
                <a:spcPct val="100000"/>
              </a:lnSpc>
              <a:spcBef>
                <a:spcPct val="20000"/>
              </a:spcBef>
              <a:spcAft>
                <a:spcPts val="0"/>
              </a:spcAft>
              <a:buClr>
                <a:srgbClr val="FFFFFF"/>
              </a:buClr>
              <a:buSzPct val="175000"/>
              <a:buFont typeface="Wingdings" charset="2"/>
              <a:buAutoNum type="arabicPlain" startAt="2"/>
              <a:tabLst/>
              <a:defRPr/>
            </a:pPr>
            <a:endParaRPr kumimoji="0" lang="en-US" sz="1350" b="0" i="0" u="none" strike="noStrike" kern="1200" cap="none" spc="0" normalizeH="0" baseline="0" noProof="0" dirty="0">
              <a:ln>
                <a:noFill/>
              </a:ln>
              <a:solidFill>
                <a:srgbClr val="092552"/>
              </a:solidFill>
              <a:effectLst/>
              <a:uLnTx/>
              <a:uFillTx/>
              <a:latin typeface="Arial"/>
              <a:ea typeface="+mn-ea"/>
              <a:cs typeface="+mn-cs"/>
            </a:endParaRPr>
          </a:p>
        </p:txBody>
      </p:sp>
      <p:sp>
        <p:nvSpPr>
          <p:cNvPr id="22" name="Text Placeholder 3">
            <a:extLst>
              <a:ext uri="{FF2B5EF4-FFF2-40B4-BE49-F238E27FC236}">
                <a16:creationId xmlns:a16="http://schemas.microsoft.com/office/drawing/2014/main" id="{02FAD4A7-1815-4FF6-87D1-99E931282A96}"/>
              </a:ext>
            </a:extLst>
          </p:cNvPr>
          <p:cNvSpPr txBox="1">
            <a:spLocks/>
          </p:cNvSpPr>
          <p:nvPr/>
        </p:nvSpPr>
        <p:spPr>
          <a:xfrm>
            <a:off x="-688181" y="4177824"/>
            <a:ext cx="476250" cy="307072"/>
          </a:xfrm>
          <a:prstGeom prst="rect">
            <a:avLst/>
          </a:prstGeom>
        </p:spPr>
        <p:txBody>
          <a:bodyPr vert="horz"/>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57168" marR="0" lvl="0" indent="-257168" algn="l" defTabSz="342892" rtl="0" eaLnBrk="1" fontAlgn="auto" latinLnBrk="0" hangingPunct="1">
              <a:lnSpc>
                <a:spcPct val="100000"/>
              </a:lnSpc>
              <a:spcBef>
                <a:spcPct val="20000"/>
              </a:spcBef>
              <a:spcAft>
                <a:spcPts val="0"/>
              </a:spcAft>
              <a:buClr>
                <a:srgbClr val="FFFFFF"/>
              </a:buClr>
              <a:buSzPct val="175000"/>
              <a:buFont typeface="Wingdings" charset="2"/>
              <a:buAutoNum type="arabicPlain" startAt="3"/>
              <a:tabLst/>
              <a:defRPr/>
            </a:pPr>
            <a:endParaRPr kumimoji="0" lang="en-US" sz="1350" b="0" i="0" u="none" strike="noStrike" kern="1200" cap="none" spc="0" normalizeH="0" baseline="0" noProof="0" dirty="0">
              <a:ln>
                <a:noFill/>
              </a:ln>
              <a:solidFill>
                <a:srgbClr val="092552"/>
              </a:solidFill>
              <a:effectLst/>
              <a:uLnTx/>
              <a:uFillTx/>
              <a:latin typeface="Arial"/>
              <a:ea typeface="+mn-ea"/>
              <a:cs typeface="+mn-cs"/>
            </a:endParaRPr>
          </a:p>
        </p:txBody>
      </p:sp>
      <p:pic>
        <p:nvPicPr>
          <p:cNvPr id="12" name="Picture 11" descr="app-store-button.1291324160.png">
            <a:extLst>
              <a:ext uri="{FF2B5EF4-FFF2-40B4-BE49-F238E27FC236}">
                <a16:creationId xmlns:a16="http://schemas.microsoft.com/office/drawing/2014/main" id="{A8E3A0B4-E1EF-48E6-8AEC-0DF9C0477A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4047" y="5537095"/>
            <a:ext cx="673859" cy="234503"/>
          </a:xfrm>
          <a:prstGeom prst="rect">
            <a:avLst/>
          </a:prstGeom>
        </p:spPr>
      </p:pic>
      <p:pic>
        <p:nvPicPr>
          <p:cNvPr id="13" name="Picture 12" descr="download-for-android.1300314285.jpg">
            <a:extLst>
              <a:ext uri="{FF2B5EF4-FFF2-40B4-BE49-F238E27FC236}">
                <a16:creationId xmlns:a16="http://schemas.microsoft.com/office/drawing/2014/main" id="{C45DF32E-C597-438A-A7A4-EE6ED01FCF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4893" y="5537095"/>
            <a:ext cx="646904" cy="215635"/>
          </a:xfrm>
          <a:prstGeom prst="rect">
            <a:avLst/>
          </a:prstGeom>
        </p:spPr>
      </p:pic>
      <p:sp>
        <p:nvSpPr>
          <p:cNvPr id="14" name="Rectangle 13">
            <a:extLst>
              <a:ext uri="{FF2B5EF4-FFF2-40B4-BE49-F238E27FC236}">
                <a16:creationId xmlns:a16="http://schemas.microsoft.com/office/drawing/2014/main" id="{725C568D-8D63-4A67-BD88-380CD3F88FC2}"/>
              </a:ext>
            </a:extLst>
          </p:cNvPr>
          <p:cNvSpPr/>
          <p:nvPr/>
        </p:nvSpPr>
        <p:spPr>
          <a:xfrm>
            <a:off x="3999404" y="2267854"/>
            <a:ext cx="6677827" cy="2793072"/>
          </a:xfrm>
          <a:prstGeom prst="rect">
            <a:avLst/>
          </a:prstGeom>
        </p:spPr>
        <p:txBody>
          <a:bodyPr wrap="square">
            <a:spAutoFit/>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srgbClr val="343741">
                    <a:lumMod val="75000"/>
                  </a:srgbClr>
                </a:solidFill>
                <a:effectLst/>
                <a:uLnTx/>
                <a:uFillTx/>
                <a:latin typeface="Arial"/>
                <a:ea typeface="+mn-ea"/>
                <a:cs typeface="+mn-cs"/>
              </a:rPr>
              <a:t>Manage your policy</a:t>
            </a:r>
          </a:p>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srgbClr val="343741">
                    <a:lumMod val="75000"/>
                  </a:srgbClr>
                </a:solidFill>
                <a:effectLst/>
                <a:uLnTx/>
                <a:uFillTx/>
                <a:latin typeface="Arial"/>
                <a:ea typeface="+mn-ea"/>
                <a:cs typeface="+mn-cs"/>
              </a:rPr>
              <a:t>Take your account anywhere so you can easily:</a:t>
            </a:r>
          </a:p>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srgbClr val="343741">
                    <a:lumMod val="75000"/>
                  </a:srgbClr>
                </a:solidFill>
                <a:effectLst/>
                <a:uLnTx/>
                <a:uFillTx/>
                <a:latin typeface="Arial"/>
                <a:ea typeface="+mn-ea"/>
                <a:cs typeface="+mn-cs"/>
              </a:rPr>
              <a:t>Access policy documents and ID cards</a:t>
            </a:r>
          </a:p>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srgbClr val="343741">
                    <a:lumMod val="75000"/>
                  </a:srgbClr>
                </a:solidFill>
                <a:effectLst/>
                <a:uLnTx/>
                <a:uFillTx/>
                <a:latin typeface="Arial"/>
                <a:ea typeface="+mn-ea"/>
                <a:cs typeface="+mn-cs"/>
              </a:rPr>
              <a:t>Pay your bill</a:t>
            </a:r>
          </a:p>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srgbClr val="343741">
                    <a:lumMod val="75000"/>
                  </a:srgbClr>
                </a:solidFill>
                <a:effectLst/>
                <a:uLnTx/>
                <a:uFillTx/>
                <a:latin typeface="Arial"/>
                <a:ea typeface="+mn-ea"/>
                <a:cs typeface="+mn-cs"/>
              </a:rPr>
              <a:t>Update your policy, billing, and contact information</a:t>
            </a:r>
          </a:p>
          <a:p>
            <a:pPr marL="0" marR="0" lvl="0" indent="0" algn="l" defTabSz="342892"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343741">
                  <a:lumMod val="75000"/>
                </a:srgbClr>
              </a:solidFill>
              <a:effectLst/>
              <a:uLnTx/>
              <a:uFillTx/>
              <a:latin typeface="Arial"/>
              <a:ea typeface="+mn-ea"/>
              <a:cs typeface="+mn-cs"/>
            </a:endParaRPr>
          </a:p>
          <a:p>
            <a:pPr marL="0" marR="0" lvl="0" indent="0" algn="l" defTabSz="342892" rtl="0" eaLnBrk="1" fontAlgn="auto" latinLnBrk="0" hangingPunct="1">
              <a:lnSpc>
                <a:spcPct val="100000"/>
              </a:lnSpc>
              <a:spcBef>
                <a:spcPts val="0"/>
              </a:spcBef>
              <a:spcAft>
                <a:spcPts val="0"/>
              </a:spcAft>
              <a:buClrTx/>
              <a:buSzTx/>
              <a:buFontTx/>
              <a:buNone/>
              <a:tabLst/>
              <a:defRPr/>
            </a:pPr>
            <a:endParaRPr kumimoji="0" lang="en-US" sz="1350" b="1" i="0" u="none" strike="noStrike" kern="0" cap="none" spc="0" normalizeH="0" baseline="0" noProof="0" dirty="0">
              <a:ln>
                <a:noFill/>
              </a:ln>
              <a:solidFill>
                <a:srgbClr val="343741">
                  <a:lumMod val="75000"/>
                </a:srgbClr>
              </a:solidFill>
              <a:effectLst/>
              <a:uLnTx/>
              <a:uFillTx/>
              <a:latin typeface="Arial"/>
              <a:ea typeface="+mn-ea"/>
              <a:cs typeface="+mn-cs"/>
            </a:endParaRPr>
          </a:p>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srgbClr val="343741">
                    <a:lumMod val="75000"/>
                  </a:srgbClr>
                </a:solidFill>
                <a:effectLst/>
                <a:uLnTx/>
                <a:uFillTx/>
                <a:latin typeface="Arial"/>
                <a:ea typeface="+mn-ea"/>
                <a:cs typeface="+mn-cs"/>
              </a:rPr>
              <a:t>File and manage claims</a:t>
            </a:r>
          </a:p>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srgbClr val="343741">
                    <a:lumMod val="75000"/>
                  </a:srgbClr>
                </a:solidFill>
                <a:effectLst/>
                <a:uLnTx/>
                <a:uFillTx/>
                <a:latin typeface="Arial"/>
                <a:ea typeface="+mn-ea"/>
                <a:cs typeface="+mn-cs"/>
              </a:rPr>
              <a:t>If you're in an accident or need to file a claim, you can use the Liberty Mutual app to:</a:t>
            </a:r>
          </a:p>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srgbClr val="343741">
                    <a:lumMod val="75000"/>
                  </a:srgbClr>
                </a:solidFill>
                <a:effectLst/>
                <a:uLnTx/>
                <a:uFillTx/>
                <a:latin typeface="Arial"/>
                <a:ea typeface="+mn-ea"/>
                <a:cs typeface="+mn-cs"/>
              </a:rPr>
              <a:t>File a claim within five minutes</a:t>
            </a:r>
          </a:p>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srgbClr val="343741">
                    <a:lumMod val="75000"/>
                  </a:srgbClr>
                </a:solidFill>
                <a:effectLst/>
                <a:uLnTx/>
                <a:uFillTx/>
                <a:latin typeface="Arial"/>
                <a:ea typeface="+mn-ea"/>
                <a:cs typeface="+mn-cs"/>
              </a:rPr>
              <a:t>Manage your existing claim</a:t>
            </a:r>
          </a:p>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srgbClr val="343741">
                    <a:lumMod val="75000"/>
                  </a:srgbClr>
                </a:solidFill>
                <a:effectLst/>
                <a:uLnTx/>
                <a:uFillTx/>
                <a:latin typeface="Arial"/>
                <a:ea typeface="+mn-ea"/>
                <a:cs typeface="+mn-cs"/>
              </a:rPr>
              <a:t>Request Roadside Assistance</a:t>
            </a:r>
            <a:r>
              <a:rPr kumimoji="0" lang="en-US" sz="1350" b="0" i="0" u="none" strike="noStrike" kern="0" cap="none" spc="0" normalizeH="0" baseline="30000" noProof="0" dirty="0">
                <a:ln>
                  <a:noFill/>
                </a:ln>
                <a:solidFill>
                  <a:srgbClr val="343741">
                    <a:lumMod val="75000"/>
                  </a:srgbClr>
                </a:solidFill>
                <a:effectLst/>
                <a:uLnTx/>
                <a:uFillTx/>
                <a:latin typeface="Arial"/>
                <a:ea typeface="+mn-ea"/>
                <a:cs typeface="+mn-cs"/>
              </a:rPr>
              <a:t>1</a:t>
            </a:r>
            <a:endParaRPr kumimoji="0" lang="en-US" sz="1350" b="0" i="0" u="none" strike="noStrike" kern="0" cap="none" spc="0" normalizeH="0" baseline="0" noProof="0" dirty="0">
              <a:ln>
                <a:noFill/>
              </a:ln>
              <a:solidFill>
                <a:srgbClr val="343741">
                  <a:lumMod val="75000"/>
                </a:srgbClr>
              </a:solidFill>
              <a:effectLst/>
              <a:uLnTx/>
              <a:uFillTx/>
              <a:latin typeface="Arial"/>
              <a:ea typeface="+mn-ea"/>
              <a:cs typeface="+mn-cs"/>
            </a:endParaRPr>
          </a:p>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srgbClr val="343741">
                    <a:lumMod val="75000"/>
                  </a:srgbClr>
                </a:solidFill>
                <a:effectLst/>
                <a:uLnTx/>
                <a:uFillTx/>
                <a:latin typeface="Arial"/>
                <a:ea typeface="+mn-ea"/>
                <a:cs typeface="+mn-cs"/>
              </a:rPr>
              <a:t>Upload photos to get an Express Estimate™ for your auto repair</a:t>
            </a:r>
          </a:p>
        </p:txBody>
      </p:sp>
      <p:pic>
        <p:nvPicPr>
          <p:cNvPr id="18" name="Picture 17">
            <a:extLst>
              <a:ext uri="{FF2B5EF4-FFF2-40B4-BE49-F238E27FC236}">
                <a16:creationId xmlns:a16="http://schemas.microsoft.com/office/drawing/2014/main" id="{5D7EE10C-6BC2-4ADE-93A9-A3E6F5B847BB}"/>
              </a:ext>
            </a:extLst>
          </p:cNvPr>
          <p:cNvPicPr>
            <a:picLocks noChangeAspect="1"/>
          </p:cNvPicPr>
          <p:nvPr/>
        </p:nvPicPr>
        <p:blipFill>
          <a:blip r:embed="rId5"/>
          <a:stretch>
            <a:fillRect/>
          </a:stretch>
        </p:blipFill>
        <p:spPr>
          <a:xfrm>
            <a:off x="749029" y="1188355"/>
            <a:ext cx="3480669" cy="4641153"/>
          </a:xfrm>
          <a:prstGeom prst="rect">
            <a:avLst/>
          </a:prstGeom>
        </p:spPr>
      </p:pic>
      <p:sp>
        <p:nvSpPr>
          <p:cNvPr id="5" name="Footer Placeholder 4">
            <a:extLst>
              <a:ext uri="{FF2B5EF4-FFF2-40B4-BE49-F238E27FC236}">
                <a16:creationId xmlns:a16="http://schemas.microsoft.com/office/drawing/2014/main" id="{66ECA21A-B9C5-4C8A-9801-23D3148B378C}"/>
              </a:ext>
            </a:extLst>
          </p:cNvPr>
          <p:cNvSpPr>
            <a:spLocks noGrp="1"/>
          </p:cNvSpPr>
          <p:nvPr>
            <p:ph type="ftr" sz="quarter" idx="11"/>
          </p:nvPr>
        </p:nvSpPr>
        <p:spPr/>
        <p:txBody>
          <a:bodyPr/>
          <a:lstStyle/>
          <a:p>
            <a:pPr marL="0" marR="0" lvl="0" indent="0" algn="ctr" defTabSz="914400" rtl="0" eaLnBrk="1" fontAlgn="auto" latinLnBrk="0" hangingPunct="1">
              <a:lnSpc>
                <a:spcPct val="90000"/>
              </a:lnSpc>
              <a:spcBef>
                <a:spcPts val="750"/>
              </a:spcBef>
              <a:spcAft>
                <a:spcPts val="0"/>
              </a:spcAft>
              <a:buClrTx/>
              <a:buSzTx/>
              <a:buFontTx/>
              <a:buNone/>
              <a:tabLst/>
              <a:defRPr/>
            </a:pPr>
            <a:r>
              <a:rPr kumimoji="0" lang="en-US" sz="1050" b="0" i="0" u="none" strike="noStrike" kern="1200" cap="none" spc="0" normalizeH="0" baseline="0" noProof="0">
                <a:ln>
                  <a:noFill/>
                </a:ln>
                <a:solidFill>
                  <a:srgbClr val="B0B0B0"/>
                </a:solidFill>
                <a:effectLst/>
                <a:uLnTx/>
                <a:uFillTx/>
                <a:latin typeface="Arial"/>
                <a:ea typeface="+mn-ea"/>
                <a:cs typeface="+mn-cs"/>
              </a:rPr>
              <a:t>Proprietary Trade Secret – Competitively Sensitive Information</a:t>
            </a:r>
          </a:p>
        </p:txBody>
      </p:sp>
      <p:sp>
        <p:nvSpPr>
          <p:cNvPr id="20" name="Rectangle 19">
            <a:extLst>
              <a:ext uri="{FF2B5EF4-FFF2-40B4-BE49-F238E27FC236}">
                <a16:creationId xmlns:a16="http://schemas.microsoft.com/office/drawing/2014/main" id="{38456268-11C8-445C-A4B0-FDC3C48AF287}"/>
              </a:ext>
            </a:extLst>
          </p:cNvPr>
          <p:cNvSpPr/>
          <p:nvPr/>
        </p:nvSpPr>
        <p:spPr>
          <a:xfrm>
            <a:off x="3857649" y="1789831"/>
            <a:ext cx="7072565" cy="362795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A1446"/>
              </a:solidFill>
              <a:effectLst/>
              <a:uLnTx/>
              <a:uFillTx/>
              <a:latin typeface="Arial"/>
              <a:ea typeface="+mn-ea"/>
              <a:cs typeface="+mn-cs"/>
            </a:endParaRPr>
          </a:p>
        </p:txBody>
      </p:sp>
    </p:spTree>
    <p:extLst>
      <p:ext uri="{BB962C8B-B14F-4D97-AF65-F5344CB8AC3E}">
        <p14:creationId xmlns:p14="http://schemas.microsoft.com/office/powerpoint/2010/main" val="4240690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359CCB-B5E8-42A4-8F5E-E5EA8BB5D77D}"/>
              </a:ext>
            </a:extLst>
          </p:cNvPr>
          <p:cNvSpPr/>
          <p:nvPr/>
        </p:nvSpPr>
        <p:spPr>
          <a:xfrm>
            <a:off x="0" y="400666"/>
            <a:ext cx="12192000" cy="793664"/>
          </a:xfrm>
          <a:prstGeom prst="rect">
            <a:avLst/>
          </a:prstGeom>
          <a:solidFill>
            <a:schemeClr val="accent1"/>
          </a:solidFill>
          <a:ln w="12700">
            <a:noFill/>
            <a:prstDash val="dash"/>
          </a:ln>
        </p:spPr>
        <p:txBody>
          <a:bodyPr vert="horz" wrap="square" lIns="68580" tIns="34290" rIns="68580" bIns="34290" numCol="1" rtlCol="0" anchor="ctr" anchorCtr="0" compatLnSpc="1">
            <a:prstTxWarp prst="textNoShape">
              <a:avLst/>
            </a:prstTxWarp>
          </a:bodyPr>
          <a:lstStyle/>
          <a:p>
            <a:pPr marL="0" marR="0" lvl="0" indent="0" algn="ctr" defTabSz="685783"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343741"/>
              </a:solidFill>
              <a:effectLst/>
              <a:uLnTx/>
              <a:uFillTx/>
              <a:latin typeface="Arial" charset="0"/>
              <a:ea typeface="+mn-ea"/>
              <a:cs typeface="+mn-cs"/>
            </a:endParaRPr>
          </a:p>
        </p:txBody>
      </p:sp>
      <p:sp>
        <p:nvSpPr>
          <p:cNvPr id="2" name="Title 1">
            <a:extLst>
              <a:ext uri="{FF2B5EF4-FFF2-40B4-BE49-F238E27FC236}">
                <a16:creationId xmlns:a16="http://schemas.microsoft.com/office/drawing/2014/main" id="{7EEB2453-DC0F-4C3F-B73B-80821BE2439D}"/>
              </a:ext>
            </a:extLst>
          </p:cNvPr>
          <p:cNvSpPr>
            <a:spLocks noGrp="1"/>
          </p:cNvSpPr>
          <p:nvPr>
            <p:ph type="title"/>
          </p:nvPr>
        </p:nvSpPr>
        <p:spPr/>
        <p:txBody>
          <a:bodyPr/>
          <a:lstStyle/>
          <a:p>
            <a:r>
              <a:rPr lang="en-US" dirty="0"/>
              <a:t>Questions?</a:t>
            </a:r>
          </a:p>
        </p:txBody>
      </p:sp>
      <p:sp>
        <p:nvSpPr>
          <p:cNvPr id="21" name="Text Placeholder 3">
            <a:extLst>
              <a:ext uri="{FF2B5EF4-FFF2-40B4-BE49-F238E27FC236}">
                <a16:creationId xmlns:a16="http://schemas.microsoft.com/office/drawing/2014/main" id="{BB829909-079B-4608-8D17-34241EFA79CF}"/>
              </a:ext>
            </a:extLst>
          </p:cNvPr>
          <p:cNvSpPr txBox="1">
            <a:spLocks/>
          </p:cNvSpPr>
          <p:nvPr/>
        </p:nvSpPr>
        <p:spPr>
          <a:xfrm>
            <a:off x="-688181" y="3800145"/>
            <a:ext cx="476250" cy="307072"/>
          </a:xfrm>
          <a:prstGeom prst="rect">
            <a:avLst/>
          </a:prstGeom>
        </p:spPr>
        <p:txBody>
          <a:bodyPr vert="horz"/>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57168" marR="0" lvl="0" indent="-257168" algn="l" defTabSz="342892" rtl="0" eaLnBrk="1" fontAlgn="auto" latinLnBrk="0" hangingPunct="1">
              <a:lnSpc>
                <a:spcPct val="100000"/>
              </a:lnSpc>
              <a:spcBef>
                <a:spcPct val="20000"/>
              </a:spcBef>
              <a:spcAft>
                <a:spcPts val="0"/>
              </a:spcAft>
              <a:buClr>
                <a:srgbClr val="FFFFFF"/>
              </a:buClr>
              <a:buSzPct val="175000"/>
              <a:buFont typeface="Wingdings" charset="2"/>
              <a:buAutoNum type="arabicPlain" startAt="2"/>
              <a:tabLst/>
              <a:defRPr/>
            </a:pPr>
            <a:endParaRPr kumimoji="0" lang="en-US" sz="1350" b="0" i="0" u="none" strike="noStrike" kern="1200" cap="none" spc="0" normalizeH="0" baseline="0" noProof="0" dirty="0">
              <a:ln>
                <a:noFill/>
              </a:ln>
              <a:solidFill>
                <a:srgbClr val="092552"/>
              </a:solidFill>
              <a:effectLst/>
              <a:uLnTx/>
              <a:uFillTx/>
              <a:latin typeface="Arial"/>
              <a:ea typeface="+mn-ea"/>
              <a:cs typeface="+mn-cs"/>
            </a:endParaRPr>
          </a:p>
        </p:txBody>
      </p:sp>
      <p:sp>
        <p:nvSpPr>
          <p:cNvPr id="13" name="Subtitle 2">
            <a:extLst>
              <a:ext uri="{FF2B5EF4-FFF2-40B4-BE49-F238E27FC236}">
                <a16:creationId xmlns:a16="http://schemas.microsoft.com/office/drawing/2014/main" id="{9BF96A53-09B1-46BB-8404-E22A9B85F908}"/>
              </a:ext>
            </a:extLst>
          </p:cNvPr>
          <p:cNvSpPr txBox="1">
            <a:spLocks/>
          </p:cNvSpPr>
          <p:nvPr/>
        </p:nvSpPr>
        <p:spPr>
          <a:xfrm>
            <a:off x="1929915" y="2964269"/>
            <a:ext cx="8277743" cy="298246"/>
          </a:xfrm>
          <a:prstGeom prst="rect">
            <a:avLst/>
          </a:prstGeom>
        </p:spPr>
        <p:txBody>
          <a:bodyPr/>
          <a:lstStyle>
            <a:lvl1pPr marL="266700" indent="-266700" algn="l" defTabSz="914400" rtl="0" eaLnBrk="1" latinLnBrk="0" hangingPunct="1">
              <a:lnSpc>
                <a:spcPct val="90000"/>
              </a:lnSpc>
              <a:spcBef>
                <a:spcPts val="1200"/>
              </a:spcBef>
              <a:buClr>
                <a:schemeClr val="accent5"/>
              </a:buClr>
              <a:buFont typeface="Wingdings 2" panose="05020102010507070707" pitchFamily="18" charset="2"/>
              <a:buChar char=""/>
              <a:tabLst/>
              <a:defRPr sz="2800" kern="1200">
                <a:solidFill>
                  <a:schemeClr val="tx2"/>
                </a:solidFill>
                <a:latin typeface="+mn-lt"/>
                <a:ea typeface="+mn-ea"/>
                <a:cs typeface="+mn-cs"/>
              </a:defRPr>
            </a:lvl1pPr>
            <a:lvl2pPr marL="533400" indent="-266700" algn="l" defTabSz="914400" rtl="0" eaLnBrk="1" latinLnBrk="0" hangingPunct="1">
              <a:lnSpc>
                <a:spcPct val="90000"/>
              </a:lnSpc>
              <a:spcBef>
                <a:spcPts val="600"/>
              </a:spcBef>
              <a:buClr>
                <a:schemeClr val="accent5"/>
              </a:buClr>
              <a:buFont typeface="Arial" panose="020B0604020202020204" pitchFamily="34" charset="0"/>
              <a:buChar char="−"/>
              <a:defRPr sz="2400" kern="1200">
                <a:solidFill>
                  <a:schemeClr val="tx2"/>
                </a:solidFill>
                <a:latin typeface="+mn-lt"/>
                <a:ea typeface="+mn-ea"/>
                <a:cs typeface="+mn-cs"/>
              </a:defRPr>
            </a:lvl2pPr>
            <a:lvl3pPr marL="647700" indent="-152400" algn="l" defTabSz="914400" rtl="0" eaLnBrk="1" latinLnBrk="0" hangingPunct="1">
              <a:lnSpc>
                <a:spcPct val="90000"/>
              </a:lnSpc>
              <a:spcBef>
                <a:spcPts val="600"/>
              </a:spcBef>
              <a:buClr>
                <a:schemeClr val="accent5"/>
              </a:buClr>
              <a:buFont typeface="Arial" panose="020B0604020202020204" pitchFamily="34" charset="0"/>
              <a:buChar char="•"/>
              <a:defRPr sz="2200" kern="1200">
                <a:solidFill>
                  <a:schemeClr val="tx2"/>
                </a:solidFill>
                <a:latin typeface="+mn-lt"/>
                <a:ea typeface="+mn-ea"/>
                <a:cs typeface="+mn-cs"/>
              </a:defRPr>
            </a:lvl3pPr>
            <a:lvl4pPr marL="819150" indent="-230188" algn="l" defTabSz="914400" rtl="0" eaLnBrk="1" latinLnBrk="0" hangingPunct="1">
              <a:lnSpc>
                <a:spcPct val="90000"/>
              </a:lnSpc>
              <a:spcBef>
                <a:spcPts val="600"/>
              </a:spcBef>
              <a:buClr>
                <a:schemeClr val="accent5"/>
              </a:buClr>
              <a:buFont typeface="Arial" panose="020B0604020202020204" pitchFamily="34" charset="0"/>
              <a:buChar char="−"/>
              <a:defRPr sz="2000" kern="1200">
                <a:solidFill>
                  <a:schemeClr val="tx2"/>
                </a:solidFill>
                <a:latin typeface="+mn-lt"/>
                <a:ea typeface="+mn-ea"/>
                <a:cs typeface="+mn-cs"/>
              </a:defRPr>
            </a:lvl4pPr>
            <a:lvl5pPr marL="950913" indent="-157163" algn="l" defTabSz="914400" rtl="0" eaLnBrk="1" latinLnBrk="0" hangingPunct="1">
              <a:lnSpc>
                <a:spcPct val="90000"/>
              </a:lnSpc>
              <a:spcBef>
                <a:spcPts val="600"/>
              </a:spcBef>
              <a:buClr>
                <a:schemeClr val="accent5"/>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B0B0B0"/>
              </a:buClr>
              <a:buSzTx/>
              <a:buFont typeface="Wingdings 2" panose="05020102010507070707" pitchFamily="18" charset="2"/>
              <a:buNone/>
              <a:tabLst/>
              <a:defRPr/>
            </a:pPr>
            <a:r>
              <a:rPr lang="en-US" sz="2100" dirty="0">
                <a:solidFill>
                  <a:srgbClr val="343741">
                    <a:lumMod val="75000"/>
                  </a:srgbClr>
                </a:solidFill>
                <a:latin typeface="Arial"/>
              </a:rPr>
              <a:t>Eileen M. Knapp, LUTCF</a:t>
            </a:r>
          </a:p>
          <a:p>
            <a:pPr marL="0" marR="0" lvl="0" indent="0" algn="l" defTabSz="914400" rtl="0" eaLnBrk="1" fontAlgn="auto" latinLnBrk="0" hangingPunct="1">
              <a:lnSpc>
                <a:spcPct val="90000"/>
              </a:lnSpc>
              <a:spcBef>
                <a:spcPts val="1200"/>
              </a:spcBef>
              <a:spcAft>
                <a:spcPts val="0"/>
              </a:spcAft>
              <a:buClr>
                <a:srgbClr val="B0B0B0"/>
              </a:buClr>
              <a:buSzTx/>
              <a:buFont typeface="Wingdings 2" panose="05020102010507070707" pitchFamily="18" charset="2"/>
              <a:buNone/>
              <a:tabLst/>
              <a:defRPr/>
            </a:pPr>
            <a:r>
              <a:rPr kumimoji="0" lang="en-US" sz="2100" b="0" i="0" u="none" strike="noStrike" kern="1200" cap="none" spc="0" normalizeH="0" baseline="0" noProof="0" dirty="0">
                <a:ln>
                  <a:noFill/>
                </a:ln>
                <a:solidFill>
                  <a:srgbClr val="343741">
                    <a:lumMod val="75000"/>
                  </a:srgbClr>
                </a:solidFill>
                <a:effectLst/>
                <a:uLnTx/>
                <a:uFillTx/>
                <a:latin typeface="Arial"/>
                <a:ea typeface="+mn-ea"/>
                <a:cs typeface="+mn-cs"/>
              </a:rPr>
              <a:t>Senior Sales Representative</a:t>
            </a:r>
          </a:p>
          <a:p>
            <a:pPr marL="0" marR="0" lvl="0" indent="0" algn="l" defTabSz="914400" rtl="0" eaLnBrk="1" fontAlgn="auto" latinLnBrk="0" hangingPunct="1">
              <a:lnSpc>
                <a:spcPct val="90000"/>
              </a:lnSpc>
              <a:spcBef>
                <a:spcPts val="1200"/>
              </a:spcBef>
              <a:spcAft>
                <a:spcPts val="0"/>
              </a:spcAft>
              <a:buClr>
                <a:srgbClr val="B0B0B0"/>
              </a:buClr>
              <a:buSzTx/>
              <a:buFont typeface="Wingdings 2" panose="05020102010507070707" pitchFamily="18" charset="2"/>
              <a:buNone/>
              <a:tabLst/>
              <a:defRPr/>
            </a:pPr>
            <a:r>
              <a:rPr lang="en-US" sz="2100" dirty="0">
                <a:solidFill>
                  <a:srgbClr val="343741">
                    <a:lumMod val="75000"/>
                  </a:srgbClr>
                </a:solidFill>
                <a:latin typeface="Arial"/>
                <a:hlinkClick r:id="rId2"/>
              </a:rPr>
              <a:t>Eileen.knapp@libertymutual.com</a:t>
            </a:r>
            <a:endParaRPr lang="en-US" sz="2100" dirty="0">
              <a:solidFill>
                <a:srgbClr val="343741">
                  <a:lumMod val="75000"/>
                </a:srgbClr>
              </a:solidFill>
              <a:latin typeface="Arial"/>
            </a:endParaRPr>
          </a:p>
          <a:p>
            <a:pPr marL="0" marR="0" lvl="0" indent="0" algn="l" defTabSz="914400" rtl="0" eaLnBrk="1" fontAlgn="auto" latinLnBrk="0" hangingPunct="1">
              <a:lnSpc>
                <a:spcPct val="90000"/>
              </a:lnSpc>
              <a:spcBef>
                <a:spcPts val="1200"/>
              </a:spcBef>
              <a:spcAft>
                <a:spcPts val="0"/>
              </a:spcAft>
              <a:buClr>
                <a:srgbClr val="B0B0B0"/>
              </a:buClr>
              <a:buSzTx/>
              <a:buFont typeface="Wingdings 2" panose="05020102010507070707" pitchFamily="18" charset="2"/>
              <a:buNone/>
              <a:tabLst/>
              <a:defRPr/>
            </a:pPr>
            <a:r>
              <a:rPr kumimoji="0" lang="en-US" sz="2100" b="0" i="0" u="none" strike="noStrike" kern="1200" cap="none" spc="0" normalizeH="0" baseline="0" noProof="0" dirty="0">
                <a:ln>
                  <a:noFill/>
                </a:ln>
                <a:solidFill>
                  <a:srgbClr val="343741">
                    <a:lumMod val="75000"/>
                  </a:srgbClr>
                </a:solidFill>
                <a:effectLst/>
                <a:uLnTx/>
                <a:uFillTx/>
                <a:latin typeface="Arial"/>
                <a:ea typeface="+mn-ea"/>
                <a:cs typeface="+mn-cs"/>
              </a:rPr>
              <a:t>631-639-3792 D</a:t>
            </a:r>
            <a:r>
              <a:rPr lang="en-US" sz="2100" dirty="0">
                <a:solidFill>
                  <a:srgbClr val="343741">
                    <a:lumMod val="75000"/>
                  </a:srgbClr>
                </a:solidFill>
                <a:latin typeface="Arial"/>
              </a:rPr>
              <a:t>IRECT#</a:t>
            </a:r>
            <a:endParaRPr kumimoji="0" lang="en-US" sz="2100" b="0" i="0" u="none" strike="noStrike" kern="1200" cap="none" spc="0" normalizeH="0" baseline="0" noProof="0" dirty="0">
              <a:ln>
                <a:noFill/>
              </a:ln>
              <a:solidFill>
                <a:srgbClr val="343741">
                  <a:lumMod val="75000"/>
                </a:srgbClr>
              </a:solidFill>
              <a:effectLst/>
              <a:uLnTx/>
              <a:uFillTx/>
              <a:latin typeface="Arial"/>
              <a:ea typeface="+mn-ea"/>
              <a:cs typeface="+mn-cs"/>
            </a:endParaRPr>
          </a:p>
        </p:txBody>
      </p:sp>
      <p:sp>
        <p:nvSpPr>
          <p:cNvPr id="23" name="Subtitle 2">
            <a:extLst>
              <a:ext uri="{FF2B5EF4-FFF2-40B4-BE49-F238E27FC236}">
                <a16:creationId xmlns:a16="http://schemas.microsoft.com/office/drawing/2014/main" id="{48B820C7-9C99-4F24-AF07-4A6852C9075B}"/>
              </a:ext>
            </a:extLst>
          </p:cNvPr>
          <p:cNvSpPr txBox="1">
            <a:spLocks/>
          </p:cNvSpPr>
          <p:nvPr/>
        </p:nvSpPr>
        <p:spPr>
          <a:xfrm>
            <a:off x="1929913" y="3298734"/>
            <a:ext cx="8277743" cy="298246"/>
          </a:xfrm>
          <a:prstGeom prst="rect">
            <a:avLst/>
          </a:prstGeom>
        </p:spPr>
        <p:txBody>
          <a:bodyPr/>
          <a:lstStyle>
            <a:lvl1pPr marL="266700" indent="-266700" algn="l" defTabSz="914400" rtl="0" eaLnBrk="1" latinLnBrk="0" hangingPunct="1">
              <a:lnSpc>
                <a:spcPct val="90000"/>
              </a:lnSpc>
              <a:spcBef>
                <a:spcPts val="1200"/>
              </a:spcBef>
              <a:buClr>
                <a:schemeClr val="accent5"/>
              </a:buClr>
              <a:buFont typeface="Wingdings 2" panose="05020102010507070707" pitchFamily="18" charset="2"/>
              <a:buChar char=""/>
              <a:tabLst/>
              <a:defRPr sz="2800" kern="1200">
                <a:solidFill>
                  <a:schemeClr val="tx2"/>
                </a:solidFill>
                <a:latin typeface="+mn-lt"/>
                <a:ea typeface="+mn-ea"/>
                <a:cs typeface="+mn-cs"/>
              </a:defRPr>
            </a:lvl1pPr>
            <a:lvl2pPr marL="533400" indent="-266700" algn="l" defTabSz="914400" rtl="0" eaLnBrk="1" latinLnBrk="0" hangingPunct="1">
              <a:lnSpc>
                <a:spcPct val="90000"/>
              </a:lnSpc>
              <a:spcBef>
                <a:spcPts val="600"/>
              </a:spcBef>
              <a:buClr>
                <a:schemeClr val="accent5"/>
              </a:buClr>
              <a:buFont typeface="Arial" panose="020B0604020202020204" pitchFamily="34" charset="0"/>
              <a:buChar char="−"/>
              <a:defRPr sz="2400" kern="1200">
                <a:solidFill>
                  <a:schemeClr val="tx2"/>
                </a:solidFill>
                <a:latin typeface="+mn-lt"/>
                <a:ea typeface="+mn-ea"/>
                <a:cs typeface="+mn-cs"/>
              </a:defRPr>
            </a:lvl2pPr>
            <a:lvl3pPr marL="647700" indent="-152400" algn="l" defTabSz="914400" rtl="0" eaLnBrk="1" latinLnBrk="0" hangingPunct="1">
              <a:lnSpc>
                <a:spcPct val="90000"/>
              </a:lnSpc>
              <a:spcBef>
                <a:spcPts val="600"/>
              </a:spcBef>
              <a:buClr>
                <a:schemeClr val="accent5"/>
              </a:buClr>
              <a:buFont typeface="Arial" panose="020B0604020202020204" pitchFamily="34" charset="0"/>
              <a:buChar char="•"/>
              <a:defRPr sz="2200" kern="1200">
                <a:solidFill>
                  <a:schemeClr val="tx2"/>
                </a:solidFill>
                <a:latin typeface="+mn-lt"/>
                <a:ea typeface="+mn-ea"/>
                <a:cs typeface="+mn-cs"/>
              </a:defRPr>
            </a:lvl3pPr>
            <a:lvl4pPr marL="819150" indent="-230188" algn="l" defTabSz="914400" rtl="0" eaLnBrk="1" latinLnBrk="0" hangingPunct="1">
              <a:lnSpc>
                <a:spcPct val="90000"/>
              </a:lnSpc>
              <a:spcBef>
                <a:spcPts val="600"/>
              </a:spcBef>
              <a:buClr>
                <a:schemeClr val="accent5"/>
              </a:buClr>
              <a:buFont typeface="Arial" panose="020B0604020202020204" pitchFamily="34" charset="0"/>
              <a:buChar char="−"/>
              <a:defRPr sz="2000" kern="1200">
                <a:solidFill>
                  <a:schemeClr val="tx2"/>
                </a:solidFill>
                <a:latin typeface="+mn-lt"/>
                <a:ea typeface="+mn-ea"/>
                <a:cs typeface="+mn-cs"/>
              </a:defRPr>
            </a:lvl4pPr>
            <a:lvl5pPr marL="950913" indent="-157163" algn="l" defTabSz="914400" rtl="0" eaLnBrk="1" latinLnBrk="0" hangingPunct="1">
              <a:lnSpc>
                <a:spcPct val="90000"/>
              </a:lnSpc>
              <a:spcBef>
                <a:spcPts val="600"/>
              </a:spcBef>
              <a:buClr>
                <a:schemeClr val="accent5"/>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B0B0B0"/>
              </a:buClr>
              <a:buSzTx/>
              <a:buFont typeface="Wingdings 2" panose="05020102010507070707" pitchFamily="18" charset="2"/>
              <a:buNone/>
              <a:tabLst/>
              <a:defRPr/>
            </a:pPr>
            <a:endParaRPr kumimoji="0" lang="en-US" sz="2100" b="0" i="0" u="none" strike="noStrike" kern="1200" cap="none" spc="0" normalizeH="0" baseline="0" noProof="0" dirty="0">
              <a:ln>
                <a:noFill/>
              </a:ln>
              <a:solidFill>
                <a:srgbClr val="343741">
                  <a:lumMod val="75000"/>
                </a:srgbClr>
              </a:solidFill>
              <a:effectLst/>
              <a:uLnTx/>
              <a:uFillTx/>
              <a:latin typeface="Arial"/>
              <a:ea typeface="+mn-ea"/>
              <a:cs typeface="+mn-cs"/>
            </a:endParaRPr>
          </a:p>
        </p:txBody>
      </p:sp>
      <p:sp>
        <p:nvSpPr>
          <p:cNvPr id="26" name="Subtitle 2">
            <a:extLst>
              <a:ext uri="{FF2B5EF4-FFF2-40B4-BE49-F238E27FC236}">
                <a16:creationId xmlns:a16="http://schemas.microsoft.com/office/drawing/2014/main" id="{D60E26C1-BF62-4B2D-AAB5-5115FE725246}"/>
              </a:ext>
            </a:extLst>
          </p:cNvPr>
          <p:cNvSpPr txBox="1">
            <a:spLocks/>
          </p:cNvSpPr>
          <p:nvPr/>
        </p:nvSpPr>
        <p:spPr>
          <a:xfrm>
            <a:off x="240632" y="1447309"/>
            <a:ext cx="11130310" cy="298246"/>
          </a:xfrm>
          <a:prstGeom prst="rect">
            <a:avLst/>
          </a:prstGeom>
        </p:spPr>
        <p:txBody>
          <a:bodyPr/>
          <a:lstStyle>
            <a:lvl1pPr marL="266700" indent="-266700" algn="l" defTabSz="914400" rtl="0" eaLnBrk="1" latinLnBrk="0" hangingPunct="1">
              <a:lnSpc>
                <a:spcPct val="90000"/>
              </a:lnSpc>
              <a:spcBef>
                <a:spcPts val="1200"/>
              </a:spcBef>
              <a:buClr>
                <a:schemeClr val="accent5"/>
              </a:buClr>
              <a:buFont typeface="Wingdings 2" panose="05020102010507070707" pitchFamily="18" charset="2"/>
              <a:buChar char=""/>
              <a:tabLst/>
              <a:defRPr sz="2800" kern="1200">
                <a:solidFill>
                  <a:schemeClr val="tx2"/>
                </a:solidFill>
                <a:latin typeface="+mn-lt"/>
                <a:ea typeface="+mn-ea"/>
                <a:cs typeface="+mn-cs"/>
              </a:defRPr>
            </a:lvl1pPr>
            <a:lvl2pPr marL="533400" indent="-266700" algn="l" defTabSz="914400" rtl="0" eaLnBrk="1" latinLnBrk="0" hangingPunct="1">
              <a:lnSpc>
                <a:spcPct val="90000"/>
              </a:lnSpc>
              <a:spcBef>
                <a:spcPts val="600"/>
              </a:spcBef>
              <a:buClr>
                <a:schemeClr val="accent5"/>
              </a:buClr>
              <a:buFont typeface="Arial" panose="020B0604020202020204" pitchFamily="34" charset="0"/>
              <a:buChar char="−"/>
              <a:defRPr sz="2400" kern="1200">
                <a:solidFill>
                  <a:schemeClr val="tx2"/>
                </a:solidFill>
                <a:latin typeface="+mn-lt"/>
                <a:ea typeface="+mn-ea"/>
                <a:cs typeface="+mn-cs"/>
              </a:defRPr>
            </a:lvl2pPr>
            <a:lvl3pPr marL="647700" indent="-152400" algn="l" defTabSz="914400" rtl="0" eaLnBrk="1" latinLnBrk="0" hangingPunct="1">
              <a:lnSpc>
                <a:spcPct val="90000"/>
              </a:lnSpc>
              <a:spcBef>
                <a:spcPts val="600"/>
              </a:spcBef>
              <a:buClr>
                <a:schemeClr val="accent5"/>
              </a:buClr>
              <a:buFont typeface="Arial" panose="020B0604020202020204" pitchFamily="34" charset="0"/>
              <a:buChar char="•"/>
              <a:defRPr sz="2200" kern="1200">
                <a:solidFill>
                  <a:schemeClr val="tx2"/>
                </a:solidFill>
                <a:latin typeface="+mn-lt"/>
                <a:ea typeface="+mn-ea"/>
                <a:cs typeface="+mn-cs"/>
              </a:defRPr>
            </a:lvl3pPr>
            <a:lvl4pPr marL="819150" indent="-230188" algn="l" defTabSz="914400" rtl="0" eaLnBrk="1" latinLnBrk="0" hangingPunct="1">
              <a:lnSpc>
                <a:spcPct val="90000"/>
              </a:lnSpc>
              <a:spcBef>
                <a:spcPts val="600"/>
              </a:spcBef>
              <a:buClr>
                <a:schemeClr val="accent5"/>
              </a:buClr>
              <a:buFont typeface="Arial" panose="020B0604020202020204" pitchFamily="34" charset="0"/>
              <a:buChar char="−"/>
              <a:defRPr sz="2000" kern="1200">
                <a:solidFill>
                  <a:schemeClr val="tx2"/>
                </a:solidFill>
                <a:latin typeface="+mn-lt"/>
                <a:ea typeface="+mn-ea"/>
                <a:cs typeface="+mn-cs"/>
              </a:defRPr>
            </a:lvl4pPr>
            <a:lvl5pPr marL="950913" indent="-157163" algn="l" defTabSz="914400" rtl="0" eaLnBrk="1" latinLnBrk="0" hangingPunct="1">
              <a:lnSpc>
                <a:spcPct val="90000"/>
              </a:lnSpc>
              <a:spcBef>
                <a:spcPts val="600"/>
              </a:spcBef>
              <a:buClr>
                <a:schemeClr val="accent5"/>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B0B0B0"/>
              </a:buClr>
              <a:buSzTx/>
              <a:buFont typeface="Wingdings 2" panose="05020102010507070707" pitchFamily="18" charset="2"/>
              <a:buNone/>
              <a:tabLst/>
              <a:defRPr/>
            </a:pPr>
            <a:r>
              <a:rPr kumimoji="0" lang="en-US" sz="2100" b="0" i="0" u="none" strike="noStrike" kern="1200" cap="none" spc="0" normalizeH="0" baseline="0" noProof="0" dirty="0">
                <a:ln>
                  <a:noFill/>
                </a:ln>
                <a:solidFill>
                  <a:srgbClr val="343741">
                    <a:lumMod val="75000"/>
                  </a:srgbClr>
                </a:solidFill>
                <a:effectLst/>
                <a:uLnTx/>
                <a:uFillTx/>
                <a:latin typeface="Arial"/>
                <a:ea typeface="+mn-ea"/>
                <a:cs typeface="+mn-cs"/>
              </a:rPr>
              <a:t>If you have any questions or would like a free, no obligation coverage review or rate quote, please don’t hesitate to contact:</a:t>
            </a:r>
          </a:p>
        </p:txBody>
      </p:sp>
      <p:sp>
        <p:nvSpPr>
          <p:cNvPr id="5" name="Footer Placeholder 4">
            <a:extLst>
              <a:ext uri="{FF2B5EF4-FFF2-40B4-BE49-F238E27FC236}">
                <a16:creationId xmlns:a16="http://schemas.microsoft.com/office/drawing/2014/main" id="{465B9313-7FCE-412A-A0AB-FA4ADE546AE9}"/>
              </a:ext>
            </a:extLst>
          </p:cNvPr>
          <p:cNvSpPr>
            <a:spLocks noGrp="1"/>
          </p:cNvSpPr>
          <p:nvPr>
            <p:ph type="ftr" sz="quarter" idx="11"/>
          </p:nvPr>
        </p:nvSpPr>
        <p:spPr/>
        <p:txBody>
          <a:bodyPr/>
          <a:lstStyle/>
          <a:p>
            <a:pPr marL="0" marR="0" lvl="0" indent="0" algn="ctr" defTabSz="914400" rtl="0" eaLnBrk="1" fontAlgn="auto" latinLnBrk="0" hangingPunct="1">
              <a:lnSpc>
                <a:spcPct val="90000"/>
              </a:lnSpc>
              <a:spcBef>
                <a:spcPts val="750"/>
              </a:spcBef>
              <a:spcAft>
                <a:spcPts val="0"/>
              </a:spcAft>
              <a:buClrTx/>
              <a:buSzTx/>
              <a:buFontTx/>
              <a:buNone/>
              <a:tabLst/>
              <a:defRPr/>
            </a:pPr>
            <a:r>
              <a:rPr kumimoji="0" lang="en-US" sz="1050" b="0" i="0" u="none" strike="noStrike" kern="1200" cap="none" spc="0" normalizeH="0" baseline="0" noProof="0">
                <a:ln>
                  <a:noFill/>
                </a:ln>
                <a:solidFill>
                  <a:srgbClr val="B0B0B0"/>
                </a:solidFill>
                <a:effectLst/>
                <a:uLnTx/>
                <a:uFillTx/>
                <a:latin typeface="Arial"/>
                <a:ea typeface="+mn-ea"/>
                <a:cs typeface="+mn-cs"/>
              </a:rPr>
              <a:t>Proprietary Trade Secret – Competitively Sensitive Information</a:t>
            </a:r>
          </a:p>
        </p:txBody>
      </p:sp>
    </p:spTree>
    <p:extLst>
      <p:ext uri="{BB962C8B-B14F-4D97-AF65-F5344CB8AC3E}">
        <p14:creationId xmlns:p14="http://schemas.microsoft.com/office/powerpoint/2010/main" val="493038324"/>
      </p:ext>
    </p:extLst>
  </p:cSld>
  <p:clrMapOvr>
    <a:masterClrMapping/>
  </p:clrMapOvr>
</p:sld>
</file>

<file path=ppt/theme/theme1.xml><?xml version="1.0" encoding="utf-8"?>
<a:theme xmlns:a="http://schemas.openxmlformats.org/drawingml/2006/main" name="LM Brand Template 2018 Print">
  <a:themeElements>
    <a:clrScheme name="LM PRINT COLORS 2018">
      <a:dk1>
        <a:srgbClr val="343741"/>
      </a:dk1>
      <a:lt1>
        <a:srgbClr val="F5F5F5"/>
      </a:lt1>
      <a:dk2>
        <a:srgbClr val="1A1446"/>
      </a:dk2>
      <a:lt2>
        <a:srgbClr val="FFFFFF"/>
      </a:lt2>
      <a:accent1>
        <a:srgbClr val="FFD000"/>
      </a:accent1>
      <a:accent2>
        <a:srgbClr val="1A1446"/>
      </a:accent2>
      <a:accent3>
        <a:srgbClr val="78E1E1"/>
      </a:accent3>
      <a:accent4>
        <a:srgbClr val="06748C"/>
      </a:accent4>
      <a:accent5>
        <a:srgbClr val="B0B0B0"/>
      </a:accent5>
      <a:accent6>
        <a:srgbClr val="343741"/>
      </a:accent6>
      <a:hlink>
        <a:srgbClr val="06748C"/>
      </a:hlink>
      <a:folHlink>
        <a:srgbClr val="000000"/>
      </a:folHlink>
    </a:clrScheme>
    <a:fontScheme name="LM 2018 corpora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LMI_white_template.potx [Read-Only]" id="{E527B1BA-3D21-48D3-A7E5-0C4131C5F37F}" vid="{58E70A72-A4B5-4352-A9B0-F7BFE50BCD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1317</Words>
  <Application>Microsoft Office PowerPoint</Application>
  <PresentationFormat>Widescreen</PresentationFormat>
  <Paragraphs>113</Paragraphs>
  <Slides>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Guardian Sans Semibold</vt:lpstr>
      <vt:lpstr>Wingdings</vt:lpstr>
      <vt:lpstr>Wingdings 2</vt:lpstr>
      <vt:lpstr>LM Brand Template 2018 Print</vt:lpstr>
      <vt:lpstr>Coverage Benefits and Discounts</vt:lpstr>
      <vt:lpstr>PowerPoint Presentation</vt:lpstr>
      <vt:lpstr>PowerPoint Presentation</vt:lpstr>
      <vt:lpstr>Coverage Benefits With Liberty Mutual</vt:lpstr>
      <vt:lpstr>PowerPoint Presentation</vt:lpstr>
      <vt:lpstr>Liberty Mutual Free Core Services App (LM Mobile)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Coverage Benefits and Discounts</dc:title>
  <dc:creator>Fonde, Angela</dc:creator>
  <cp:lastModifiedBy>Arce, Janet</cp:lastModifiedBy>
  <cp:revision>5</cp:revision>
  <dcterms:created xsi:type="dcterms:W3CDTF">2020-10-28T15:47:31Z</dcterms:created>
  <dcterms:modified xsi:type="dcterms:W3CDTF">2022-10-24T14:17:57Z</dcterms:modified>
</cp:coreProperties>
</file>