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7"/>
    <p:sldMasterId id="2147483733" r:id="rId8"/>
    <p:sldMasterId id="2147483780" r:id="rId9"/>
    <p:sldMasterId id="2147483792" r:id="rId10"/>
    <p:sldMasterId id="2147483804" r:id="rId11"/>
    <p:sldMasterId id="2147483820" r:id="rId12"/>
  </p:sldMasterIdLst>
  <p:notesMasterIdLst>
    <p:notesMasterId r:id="rId32"/>
  </p:notesMasterIdLst>
  <p:handoutMasterIdLst>
    <p:handoutMasterId r:id="rId33"/>
  </p:handoutMasterIdLst>
  <p:sldIdLst>
    <p:sldId id="318" r:id="rId13"/>
    <p:sldId id="403" r:id="rId14"/>
    <p:sldId id="353" r:id="rId15"/>
    <p:sldId id="355" r:id="rId16"/>
    <p:sldId id="375" r:id="rId17"/>
    <p:sldId id="405" r:id="rId18"/>
    <p:sldId id="380" r:id="rId19"/>
    <p:sldId id="393" r:id="rId20"/>
    <p:sldId id="394" r:id="rId21"/>
    <p:sldId id="395" r:id="rId22"/>
    <p:sldId id="397" r:id="rId23"/>
    <p:sldId id="418" r:id="rId24"/>
    <p:sldId id="399" r:id="rId25"/>
    <p:sldId id="276" r:id="rId26"/>
    <p:sldId id="270" r:id="rId27"/>
    <p:sldId id="420" r:id="rId28"/>
    <p:sldId id="422" r:id="rId29"/>
    <p:sldId id="400" r:id="rId30"/>
    <p:sldId id="401" r:id="rId31"/>
  </p:sldIdLst>
  <p:sldSz cx="12188825" cy="68580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3383"/>
    <a:srgbClr val="484848"/>
    <a:srgbClr val="CCE0F1"/>
    <a:srgbClr val="C0504D"/>
    <a:srgbClr val="F7941F"/>
    <a:srgbClr val="F0C31B"/>
    <a:srgbClr val="395A78"/>
    <a:srgbClr val="008852"/>
    <a:srgbClr val="E5D0C1"/>
    <a:srgbClr val="D0B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63" autoAdjust="0"/>
    <p:restoredTop sz="95163" autoAdjust="0"/>
  </p:normalViewPr>
  <p:slideViewPr>
    <p:cSldViewPr>
      <p:cViewPr varScale="1">
        <p:scale>
          <a:sx n="105" d="100"/>
          <a:sy n="105" d="100"/>
        </p:scale>
        <p:origin x="168" y="114"/>
      </p:cViewPr>
      <p:guideLst/>
    </p:cSldViewPr>
  </p:slideViewPr>
  <p:notesTextViewPr>
    <p:cViewPr>
      <p:scale>
        <a:sx n="85" d="100"/>
        <a:sy n="85" d="100"/>
      </p:scale>
      <p:origin x="0" y="0"/>
    </p:cViewPr>
  </p:notesTextViewPr>
  <p:notesViewPr>
    <p:cSldViewPr>
      <p:cViewPr varScale="1">
        <p:scale>
          <a:sx n="83" d="100"/>
          <a:sy n="83" d="100"/>
        </p:scale>
        <p:origin x="395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4.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 Id="rId8" Type="http://schemas.openxmlformats.org/officeDocument/2006/relationships/slideMaster" Target="slideMasters/slideMaster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7973B2-B6C4-4382-97A4-C6B3D2EC284B}"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F797ECDA-7DC3-41D8-9F80-CD015113AAE6}">
      <dgm:prSet phldrT="[Text]" custT="1"/>
      <dgm:spPr/>
      <dgm:t>
        <a:bodyPr/>
        <a:lstStyle/>
        <a:p>
          <a:r>
            <a:rPr lang="en-US" sz="2000" b="1" dirty="0">
              <a:latin typeface="Arial" panose="020B0604020202020204" pitchFamily="34" charset="0"/>
              <a:cs typeface="Arial" panose="020B0604020202020204" pitchFamily="34" charset="0"/>
            </a:rPr>
            <a:t>Employer Paid</a:t>
          </a:r>
        </a:p>
      </dgm:t>
    </dgm:pt>
    <dgm:pt modelId="{FC6BDE4E-9338-4915-82DB-34B32E76E172}" type="parTrans" cxnId="{79A3DD7F-EF93-48F8-BC97-01E41722A559}">
      <dgm:prSet/>
      <dgm:spPr/>
      <dgm:t>
        <a:bodyPr/>
        <a:lstStyle/>
        <a:p>
          <a:endParaRPr lang="en-US">
            <a:latin typeface="Arial" panose="020B0604020202020204" pitchFamily="34" charset="0"/>
            <a:cs typeface="Arial" panose="020B0604020202020204" pitchFamily="34" charset="0"/>
          </a:endParaRPr>
        </a:p>
      </dgm:t>
    </dgm:pt>
    <dgm:pt modelId="{A7950F99-3783-4AE6-98C0-50AD76F44F9B}" type="sibTrans" cxnId="{79A3DD7F-EF93-48F8-BC97-01E41722A559}">
      <dgm:prSet/>
      <dgm:spPr/>
      <dgm:t>
        <a:bodyPr/>
        <a:lstStyle/>
        <a:p>
          <a:endParaRPr lang="en-US">
            <a:latin typeface="Arial" panose="020B0604020202020204" pitchFamily="34" charset="0"/>
            <a:cs typeface="Arial" panose="020B0604020202020204" pitchFamily="34" charset="0"/>
          </a:endParaRPr>
        </a:p>
      </dgm:t>
    </dgm:pt>
    <dgm:pt modelId="{150D4695-FD6B-4E34-9426-BCA9E22BDA67}">
      <dgm:prSet phldrT="[Text]" custT="1"/>
      <dgm:spPr/>
      <dgm:t>
        <a:bodyPr/>
        <a:lstStyle/>
        <a:p>
          <a:r>
            <a:rPr lang="en-US" sz="2000" b="0" dirty="0">
              <a:latin typeface="Arial" panose="020B0604020202020204" pitchFamily="34" charset="0"/>
              <a:cs typeface="Arial" panose="020B0604020202020204" pitchFamily="34" charset="0"/>
            </a:rPr>
            <a:t>Benefit is 50% of your monthly earnings to a maximum benefit of $2,500</a:t>
          </a:r>
        </a:p>
      </dgm:t>
    </dgm:pt>
    <dgm:pt modelId="{65188ABE-F9E4-4823-B08C-C60693E86095}" type="parTrans" cxnId="{C5B43D93-E3A8-41F1-889D-84E78D63C29C}">
      <dgm:prSet/>
      <dgm:spPr/>
      <dgm:t>
        <a:bodyPr/>
        <a:lstStyle/>
        <a:p>
          <a:endParaRPr lang="en-US">
            <a:latin typeface="Arial" panose="020B0604020202020204" pitchFamily="34" charset="0"/>
            <a:cs typeface="Arial" panose="020B0604020202020204" pitchFamily="34" charset="0"/>
          </a:endParaRPr>
        </a:p>
      </dgm:t>
    </dgm:pt>
    <dgm:pt modelId="{2CE763F3-9EDD-4F75-80C2-AF2C5FC19057}" type="sibTrans" cxnId="{C5B43D93-E3A8-41F1-889D-84E78D63C29C}">
      <dgm:prSet/>
      <dgm:spPr/>
      <dgm:t>
        <a:bodyPr/>
        <a:lstStyle/>
        <a:p>
          <a:endParaRPr lang="en-US">
            <a:latin typeface="Arial" panose="020B0604020202020204" pitchFamily="34" charset="0"/>
            <a:cs typeface="Arial" panose="020B0604020202020204" pitchFamily="34" charset="0"/>
          </a:endParaRPr>
        </a:p>
      </dgm:t>
    </dgm:pt>
    <dgm:pt modelId="{91866711-C405-4893-8469-51AE50D5E2AC}">
      <dgm:prSet phldrT="[Text]" custT="1"/>
      <dgm:spPr/>
      <dgm:t>
        <a:bodyPr/>
        <a:lstStyle/>
        <a:p>
          <a:r>
            <a:rPr lang="en-US" sz="2000" b="1" dirty="0">
              <a:latin typeface="Arial" panose="020B0604020202020204" pitchFamily="34" charset="0"/>
              <a:cs typeface="Arial" panose="020B0604020202020204" pitchFamily="34" charset="0"/>
            </a:rPr>
            <a:t>Buy-Up Option 1</a:t>
          </a:r>
        </a:p>
      </dgm:t>
    </dgm:pt>
    <dgm:pt modelId="{0B8A3938-9CB7-4666-9C6F-42BA965A4693}" type="parTrans" cxnId="{89B1CB7F-80A4-4FB7-A707-75D0C034A7F1}">
      <dgm:prSet/>
      <dgm:spPr/>
      <dgm:t>
        <a:bodyPr/>
        <a:lstStyle/>
        <a:p>
          <a:endParaRPr lang="en-US">
            <a:latin typeface="Arial" panose="020B0604020202020204" pitchFamily="34" charset="0"/>
            <a:cs typeface="Arial" panose="020B0604020202020204" pitchFamily="34" charset="0"/>
          </a:endParaRPr>
        </a:p>
      </dgm:t>
    </dgm:pt>
    <dgm:pt modelId="{2D0111AD-CA47-4F86-988D-0E60439D921F}" type="sibTrans" cxnId="{89B1CB7F-80A4-4FB7-A707-75D0C034A7F1}">
      <dgm:prSet/>
      <dgm:spPr/>
      <dgm:t>
        <a:bodyPr/>
        <a:lstStyle/>
        <a:p>
          <a:endParaRPr lang="en-US">
            <a:latin typeface="Arial" panose="020B0604020202020204" pitchFamily="34" charset="0"/>
            <a:cs typeface="Arial" panose="020B0604020202020204" pitchFamily="34" charset="0"/>
          </a:endParaRPr>
        </a:p>
      </dgm:t>
    </dgm:pt>
    <dgm:pt modelId="{CAF761BC-D5EE-47B8-8EE6-A02BDDC3851C}">
      <dgm:prSet phldrT="[Text]" custT="1"/>
      <dgm:spPr/>
      <dgm:t>
        <a:bodyPr/>
        <a:lstStyle/>
        <a:p>
          <a:r>
            <a:rPr lang="en-US" sz="2000" dirty="0">
              <a:latin typeface="Arial" panose="020B0604020202020204" pitchFamily="34" charset="0"/>
              <a:cs typeface="Arial" panose="020B0604020202020204" pitchFamily="34" charset="0"/>
            </a:rPr>
            <a:t>Benefit is 50% of your monthly earnings to a maximum benefit of $7,500</a:t>
          </a:r>
        </a:p>
      </dgm:t>
    </dgm:pt>
    <dgm:pt modelId="{DCF68920-ED61-421F-AF81-3B519FBD5890}" type="parTrans" cxnId="{F372E70B-E19B-45F6-B55B-211BF9470C17}">
      <dgm:prSet/>
      <dgm:spPr/>
      <dgm:t>
        <a:bodyPr/>
        <a:lstStyle/>
        <a:p>
          <a:endParaRPr lang="en-US">
            <a:latin typeface="Arial" panose="020B0604020202020204" pitchFamily="34" charset="0"/>
            <a:cs typeface="Arial" panose="020B0604020202020204" pitchFamily="34" charset="0"/>
          </a:endParaRPr>
        </a:p>
      </dgm:t>
    </dgm:pt>
    <dgm:pt modelId="{D46076AE-B7AD-40CF-8738-33123069E203}" type="sibTrans" cxnId="{F372E70B-E19B-45F6-B55B-211BF9470C17}">
      <dgm:prSet/>
      <dgm:spPr/>
      <dgm:t>
        <a:bodyPr/>
        <a:lstStyle/>
        <a:p>
          <a:endParaRPr lang="en-US">
            <a:latin typeface="Arial" panose="020B0604020202020204" pitchFamily="34" charset="0"/>
            <a:cs typeface="Arial" panose="020B0604020202020204" pitchFamily="34" charset="0"/>
          </a:endParaRPr>
        </a:p>
      </dgm:t>
    </dgm:pt>
    <dgm:pt modelId="{E0350426-274D-4A89-BC43-56628A5B17AA}">
      <dgm:prSet phldrT="[Text]" custT="1"/>
      <dgm:spPr/>
      <dgm:t>
        <a:bodyPr/>
        <a:lstStyle/>
        <a:p>
          <a:r>
            <a:rPr lang="en-US" sz="2000" b="1" dirty="0">
              <a:latin typeface="Arial" panose="020B0604020202020204" pitchFamily="34" charset="0"/>
              <a:cs typeface="Arial" panose="020B0604020202020204" pitchFamily="34" charset="0"/>
            </a:rPr>
            <a:t>Buy-Up Option 2</a:t>
          </a:r>
        </a:p>
      </dgm:t>
    </dgm:pt>
    <dgm:pt modelId="{8CE5FA75-6B0E-4BEC-84A2-2C2659F9AA78}" type="parTrans" cxnId="{73947CF2-21F3-4F28-A5A7-28030B0C6812}">
      <dgm:prSet/>
      <dgm:spPr/>
      <dgm:t>
        <a:bodyPr/>
        <a:lstStyle/>
        <a:p>
          <a:endParaRPr lang="en-US">
            <a:latin typeface="Arial" panose="020B0604020202020204" pitchFamily="34" charset="0"/>
            <a:cs typeface="Arial" panose="020B0604020202020204" pitchFamily="34" charset="0"/>
          </a:endParaRPr>
        </a:p>
      </dgm:t>
    </dgm:pt>
    <dgm:pt modelId="{A2CC1D4B-69B1-4B87-A1A6-2B5DF29985B1}" type="sibTrans" cxnId="{73947CF2-21F3-4F28-A5A7-28030B0C6812}">
      <dgm:prSet/>
      <dgm:spPr/>
      <dgm:t>
        <a:bodyPr/>
        <a:lstStyle/>
        <a:p>
          <a:endParaRPr lang="en-US">
            <a:latin typeface="Arial" panose="020B0604020202020204" pitchFamily="34" charset="0"/>
            <a:cs typeface="Arial" panose="020B0604020202020204" pitchFamily="34" charset="0"/>
          </a:endParaRPr>
        </a:p>
      </dgm:t>
    </dgm:pt>
    <dgm:pt modelId="{ED31D7BF-8F28-4E47-914B-3D7CFFC66A9C}">
      <dgm:prSet custT="1"/>
      <dgm:spPr/>
      <dgm:t>
        <a:bodyPr/>
        <a:lstStyle/>
        <a:p>
          <a:r>
            <a:rPr lang="en-US" sz="2000" dirty="0">
              <a:latin typeface="Arial" panose="020B0604020202020204" pitchFamily="34" charset="0"/>
              <a:cs typeface="Arial" panose="020B0604020202020204" pitchFamily="34" charset="0"/>
            </a:rPr>
            <a:t>Benefit is 60% of your monthly earnings to a maximum benefit of $10,000</a:t>
          </a:r>
        </a:p>
      </dgm:t>
    </dgm:pt>
    <dgm:pt modelId="{F1150459-6750-453B-A94C-A9173C2BBC3B}" type="parTrans" cxnId="{057E1708-3D8C-4AC3-8D80-38174C739978}">
      <dgm:prSet/>
      <dgm:spPr/>
      <dgm:t>
        <a:bodyPr/>
        <a:lstStyle/>
        <a:p>
          <a:endParaRPr lang="en-US">
            <a:latin typeface="Arial" panose="020B0604020202020204" pitchFamily="34" charset="0"/>
            <a:cs typeface="Arial" panose="020B0604020202020204" pitchFamily="34" charset="0"/>
          </a:endParaRPr>
        </a:p>
      </dgm:t>
    </dgm:pt>
    <dgm:pt modelId="{2BE2CCF7-2F15-42E6-856B-0D77F352902C}" type="sibTrans" cxnId="{057E1708-3D8C-4AC3-8D80-38174C739978}">
      <dgm:prSet/>
      <dgm:spPr/>
      <dgm:t>
        <a:bodyPr/>
        <a:lstStyle/>
        <a:p>
          <a:endParaRPr lang="en-US">
            <a:latin typeface="Arial" panose="020B0604020202020204" pitchFamily="34" charset="0"/>
            <a:cs typeface="Arial" panose="020B0604020202020204" pitchFamily="34" charset="0"/>
          </a:endParaRPr>
        </a:p>
      </dgm:t>
    </dgm:pt>
    <dgm:pt modelId="{28F4F60F-2705-4AE9-9082-40A0DDE66935}" type="pres">
      <dgm:prSet presAssocID="{4F7973B2-B6C4-4382-97A4-C6B3D2EC284B}" presName="linear" presStyleCnt="0">
        <dgm:presLayoutVars>
          <dgm:dir/>
          <dgm:animLvl val="lvl"/>
          <dgm:resizeHandles val="exact"/>
        </dgm:presLayoutVars>
      </dgm:prSet>
      <dgm:spPr/>
    </dgm:pt>
    <dgm:pt modelId="{128A557B-7B23-4E08-9E3F-6218931E4A93}" type="pres">
      <dgm:prSet presAssocID="{F797ECDA-7DC3-41D8-9F80-CD015113AAE6}" presName="parentLin" presStyleCnt="0"/>
      <dgm:spPr/>
    </dgm:pt>
    <dgm:pt modelId="{6BB8DDE2-4E95-4C13-ABC3-CE21D5FB2C3E}" type="pres">
      <dgm:prSet presAssocID="{F797ECDA-7DC3-41D8-9F80-CD015113AAE6}" presName="parentLeftMargin" presStyleLbl="node1" presStyleIdx="0" presStyleCnt="3"/>
      <dgm:spPr/>
    </dgm:pt>
    <dgm:pt modelId="{9709D283-1EF3-4A1A-AAA2-7FB37741F060}" type="pres">
      <dgm:prSet presAssocID="{F797ECDA-7DC3-41D8-9F80-CD015113AAE6}" presName="parentText" presStyleLbl="node1" presStyleIdx="0" presStyleCnt="3">
        <dgm:presLayoutVars>
          <dgm:chMax val="0"/>
          <dgm:bulletEnabled val="1"/>
        </dgm:presLayoutVars>
      </dgm:prSet>
      <dgm:spPr/>
    </dgm:pt>
    <dgm:pt modelId="{910D8DF5-1746-4DF4-9DE9-79D7268B244A}" type="pres">
      <dgm:prSet presAssocID="{F797ECDA-7DC3-41D8-9F80-CD015113AAE6}" presName="negativeSpace" presStyleCnt="0"/>
      <dgm:spPr/>
    </dgm:pt>
    <dgm:pt modelId="{172E89EC-971E-4B09-A6FB-561A5E05E8A4}" type="pres">
      <dgm:prSet presAssocID="{F797ECDA-7DC3-41D8-9F80-CD015113AAE6}" presName="childText" presStyleLbl="conFgAcc1" presStyleIdx="0" presStyleCnt="3">
        <dgm:presLayoutVars>
          <dgm:bulletEnabled val="1"/>
        </dgm:presLayoutVars>
      </dgm:prSet>
      <dgm:spPr/>
    </dgm:pt>
    <dgm:pt modelId="{3FAF6F51-8E4F-473D-8A73-D63174C1CD97}" type="pres">
      <dgm:prSet presAssocID="{A7950F99-3783-4AE6-98C0-50AD76F44F9B}" presName="spaceBetweenRectangles" presStyleCnt="0"/>
      <dgm:spPr/>
    </dgm:pt>
    <dgm:pt modelId="{C90222AB-91EC-41E1-8E59-650B7843EA3D}" type="pres">
      <dgm:prSet presAssocID="{91866711-C405-4893-8469-51AE50D5E2AC}" presName="parentLin" presStyleCnt="0"/>
      <dgm:spPr/>
    </dgm:pt>
    <dgm:pt modelId="{24D67277-AE16-465F-BFE3-F733E2E62E3F}" type="pres">
      <dgm:prSet presAssocID="{91866711-C405-4893-8469-51AE50D5E2AC}" presName="parentLeftMargin" presStyleLbl="node1" presStyleIdx="0" presStyleCnt="3"/>
      <dgm:spPr/>
    </dgm:pt>
    <dgm:pt modelId="{F6DB0E58-7550-46E4-9E1E-A34D6C4DFC95}" type="pres">
      <dgm:prSet presAssocID="{91866711-C405-4893-8469-51AE50D5E2AC}" presName="parentText" presStyleLbl="node1" presStyleIdx="1" presStyleCnt="3">
        <dgm:presLayoutVars>
          <dgm:chMax val="0"/>
          <dgm:bulletEnabled val="1"/>
        </dgm:presLayoutVars>
      </dgm:prSet>
      <dgm:spPr/>
    </dgm:pt>
    <dgm:pt modelId="{0EE91276-A2DB-4C4B-B165-CDD04D986955}" type="pres">
      <dgm:prSet presAssocID="{91866711-C405-4893-8469-51AE50D5E2AC}" presName="negativeSpace" presStyleCnt="0"/>
      <dgm:spPr/>
    </dgm:pt>
    <dgm:pt modelId="{1A1D1D5E-F344-4A27-85DE-55F6F0B69E95}" type="pres">
      <dgm:prSet presAssocID="{91866711-C405-4893-8469-51AE50D5E2AC}" presName="childText" presStyleLbl="conFgAcc1" presStyleIdx="1" presStyleCnt="3">
        <dgm:presLayoutVars>
          <dgm:bulletEnabled val="1"/>
        </dgm:presLayoutVars>
      </dgm:prSet>
      <dgm:spPr/>
    </dgm:pt>
    <dgm:pt modelId="{F912990E-FCC1-4DF9-B48B-0F9630E01DA6}" type="pres">
      <dgm:prSet presAssocID="{2D0111AD-CA47-4F86-988D-0E60439D921F}" presName="spaceBetweenRectangles" presStyleCnt="0"/>
      <dgm:spPr/>
    </dgm:pt>
    <dgm:pt modelId="{E8C8BE34-DF7F-4411-8E59-A3A2EA17D50D}" type="pres">
      <dgm:prSet presAssocID="{E0350426-274D-4A89-BC43-56628A5B17AA}" presName="parentLin" presStyleCnt="0"/>
      <dgm:spPr/>
    </dgm:pt>
    <dgm:pt modelId="{46FFAC82-6B4B-48A7-8E22-F34C4CEC1E63}" type="pres">
      <dgm:prSet presAssocID="{E0350426-274D-4A89-BC43-56628A5B17AA}" presName="parentLeftMargin" presStyleLbl="node1" presStyleIdx="1" presStyleCnt="3"/>
      <dgm:spPr/>
    </dgm:pt>
    <dgm:pt modelId="{FC276D38-8DE4-454F-AABB-7773226D78E0}" type="pres">
      <dgm:prSet presAssocID="{E0350426-274D-4A89-BC43-56628A5B17AA}" presName="parentText" presStyleLbl="node1" presStyleIdx="2" presStyleCnt="3">
        <dgm:presLayoutVars>
          <dgm:chMax val="0"/>
          <dgm:bulletEnabled val="1"/>
        </dgm:presLayoutVars>
      </dgm:prSet>
      <dgm:spPr/>
    </dgm:pt>
    <dgm:pt modelId="{04DD853E-317B-4613-BBA5-0A7D26BC5104}" type="pres">
      <dgm:prSet presAssocID="{E0350426-274D-4A89-BC43-56628A5B17AA}" presName="negativeSpace" presStyleCnt="0"/>
      <dgm:spPr/>
    </dgm:pt>
    <dgm:pt modelId="{D2A104D3-C98E-4735-BF4F-6A2EB1D370F7}" type="pres">
      <dgm:prSet presAssocID="{E0350426-274D-4A89-BC43-56628A5B17AA}" presName="childText" presStyleLbl="conFgAcc1" presStyleIdx="2" presStyleCnt="3">
        <dgm:presLayoutVars>
          <dgm:bulletEnabled val="1"/>
        </dgm:presLayoutVars>
      </dgm:prSet>
      <dgm:spPr/>
    </dgm:pt>
  </dgm:ptLst>
  <dgm:cxnLst>
    <dgm:cxn modelId="{057E1708-3D8C-4AC3-8D80-38174C739978}" srcId="{E0350426-274D-4A89-BC43-56628A5B17AA}" destId="{ED31D7BF-8F28-4E47-914B-3D7CFFC66A9C}" srcOrd="0" destOrd="0" parTransId="{F1150459-6750-453B-A94C-A9173C2BBC3B}" sibTransId="{2BE2CCF7-2F15-42E6-856B-0D77F352902C}"/>
    <dgm:cxn modelId="{F372E70B-E19B-45F6-B55B-211BF9470C17}" srcId="{91866711-C405-4893-8469-51AE50D5E2AC}" destId="{CAF761BC-D5EE-47B8-8EE6-A02BDDC3851C}" srcOrd="0" destOrd="0" parTransId="{DCF68920-ED61-421F-AF81-3B519FBD5890}" sibTransId="{D46076AE-B7AD-40CF-8738-33123069E203}"/>
    <dgm:cxn modelId="{1C44235E-ABFB-417E-A9A3-D6337CDEBD44}" type="presOf" srcId="{E0350426-274D-4A89-BC43-56628A5B17AA}" destId="{FC276D38-8DE4-454F-AABB-7773226D78E0}" srcOrd="1" destOrd="0" presId="urn:microsoft.com/office/officeart/2005/8/layout/list1"/>
    <dgm:cxn modelId="{AFE6F760-6341-4AF6-B962-0D583D57E0BC}" type="presOf" srcId="{91866711-C405-4893-8469-51AE50D5E2AC}" destId="{F6DB0E58-7550-46E4-9E1E-A34D6C4DFC95}" srcOrd="1" destOrd="0" presId="urn:microsoft.com/office/officeart/2005/8/layout/list1"/>
    <dgm:cxn modelId="{CF08DD6C-99BE-4503-A56B-13EE6B818A9D}" type="presOf" srcId="{F797ECDA-7DC3-41D8-9F80-CD015113AAE6}" destId="{6BB8DDE2-4E95-4C13-ABC3-CE21D5FB2C3E}" srcOrd="0" destOrd="0" presId="urn:microsoft.com/office/officeart/2005/8/layout/list1"/>
    <dgm:cxn modelId="{9F6D9052-577D-46B8-9D74-E8BC72BCBC08}" type="presOf" srcId="{ED31D7BF-8F28-4E47-914B-3D7CFFC66A9C}" destId="{D2A104D3-C98E-4735-BF4F-6A2EB1D370F7}" srcOrd="0" destOrd="0" presId="urn:microsoft.com/office/officeart/2005/8/layout/list1"/>
    <dgm:cxn modelId="{D9821A57-CE55-406E-BD71-7654DA9ED62C}" type="presOf" srcId="{150D4695-FD6B-4E34-9426-BCA9E22BDA67}" destId="{172E89EC-971E-4B09-A6FB-561A5E05E8A4}" srcOrd="0" destOrd="0" presId="urn:microsoft.com/office/officeart/2005/8/layout/list1"/>
    <dgm:cxn modelId="{F9B06E57-74FF-4260-93CB-C8F59F868F58}" type="presOf" srcId="{91866711-C405-4893-8469-51AE50D5E2AC}" destId="{24D67277-AE16-465F-BFE3-F733E2E62E3F}" srcOrd="0" destOrd="0" presId="urn:microsoft.com/office/officeart/2005/8/layout/list1"/>
    <dgm:cxn modelId="{89B1CB7F-80A4-4FB7-A707-75D0C034A7F1}" srcId="{4F7973B2-B6C4-4382-97A4-C6B3D2EC284B}" destId="{91866711-C405-4893-8469-51AE50D5E2AC}" srcOrd="1" destOrd="0" parTransId="{0B8A3938-9CB7-4666-9C6F-42BA965A4693}" sibTransId="{2D0111AD-CA47-4F86-988D-0E60439D921F}"/>
    <dgm:cxn modelId="{79A3DD7F-EF93-48F8-BC97-01E41722A559}" srcId="{4F7973B2-B6C4-4382-97A4-C6B3D2EC284B}" destId="{F797ECDA-7DC3-41D8-9F80-CD015113AAE6}" srcOrd="0" destOrd="0" parTransId="{FC6BDE4E-9338-4915-82DB-34B32E76E172}" sibTransId="{A7950F99-3783-4AE6-98C0-50AD76F44F9B}"/>
    <dgm:cxn modelId="{C5B43D93-E3A8-41F1-889D-84E78D63C29C}" srcId="{F797ECDA-7DC3-41D8-9F80-CD015113AAE6}" destId="{150D4695-FD6B-4E34-9426-BCA9E22BDA67}" srcOrd="0" destOrd="0" parTransId="{65188ABE-F9E4-4823-B08C-C60693E86095}" sibTransId="{2CE763F3-9EDD-4F75-80C2-AF2C5FC19057}"/>
    <dgm:cxn modelId="{952B62A1-FCE1-4341-8CCA-5124272E8E3C}" type="presOf" srcId="{4F7973B2-B6C4-4382-97A4-C6B3D2EC284B}" destId="{28F4F60F-2705-4AE9-9082-40A0DDE66935}" srcOrd="0" destOrd="0" presId="urn:microsoft.com/office/officeart/2005/8/layout/list1"/>
    <dgm:cxn modelId="{966857AC-C74C-4A1E-AC5A-96EDA225D74E}" type="presOf" srcId="{E0350426-274D-4A89-BC43-56628A5B17AA}" destId="{46FFAC82-6B4B-48A7-8E22-F34C4CEC1E63}" srcOrd="0" destOrd="0" presId="urn:microsoft.com/office/officeart/2005/8/layout/list1"/>
    <dgm:cxn modelId="{454CABB5-1A4B-4924-A0C4-1D417ABB17DD}" type="presOf" srcId="{CAF761BC-D5EE-47B8-8EE6-A02BDDC3851C}" destId="{1A1D1D5E-F344-4A27-85DE-55F6F0B69E95}" srcOrd="0" destOrd="0" presId="urn:microsoft.com/office/officeart/2005/8/layout/list1"/>
    <dgm:cxn modelId="{7B06BADE-5888-4982-A5C7-140B8DA23A23}" type="presOf" srcId="{F797ECDA-7DC3-41D8-9F80-CD015113AAE6}" destId="{9709D283-1EF3-4A1A-AAA2-7FB37741F060}" srcOrd="1" destOrd="0" presId="urn:microsoft.com/office/officeart/2005/8/layout/list1"/>
    <dgm:cxn modelId="{73947CF2-21F3-4F28-A5A7-28030B0C6812}" srcId="{4F7973B2-B6C4-4382-97A4-C6B3D2EC284B}" destId="{E0350426-274D-4A89-BC43-56628A5B17AA}" srcOrd="2" destOrd="0" parTransId="{8CE5FA75-6B0E-4BEC-84A2-2C2659F9AA78}" sibTransId="{A2CC1D4B-69B1-4B87-A1A6-2B5DF29985B1}"/>
    <dgm:cxn modelId="{FE13A60B-06D8-4D03-8AA5-26402D32BE31}" type="presParOf" srcId="{28F4F60F-2705-4AE9-9082-40A0DDE66935}" destId="{128A557B-7B23-4E08-9E3F-6218931E4A93}" srcOrd="0" destOrd="0" presId="urn:microsoft.com/office/officeart/2005/8/layout/list1"/>
    <dgm:cxn modelId="{361F9EB1-E62A-4A33-92EB-0AF5B9692C46}" type="presParOf" srcId="{128A557B-7B23-4E08-9E3F-6218931E4A93}" destId="{6BB8DDE2-4E95-4C13-ABC3-CE21D5FB2C3E}" srcOrd="0" destOrd="0" presId="urn:microsoft.com/office/officeart/2005/8/layout/list1"/>
    <dgm:cxn modelId="{571803EB-F02D-432C-AD70-E16E33C18590}" type="presParOf" srcId="{128A557B-7B23-4E08-9E3F-6218931E4A93}" destId="{9709D283-1EF3-4A1A-AAA2-7FB37741F060}" srcOrd="1" destOrd="0" presId="urn:microsoft.com/office/officeart/2005/8/layout/list1"/>
    <dgm:cxn modelId="{FA42FEDB-9471-4C3B-BB3D-7DA6394FCFA1}" type="presParOf" srcId="{28F4F60F-2705-4AE9-9082-40A0DDE66935}" destId="{910D8DF5-1746-4DF4-9DE9-79D7268B244A}" srcOrd="1" destOrd="0" presId="urn:microsoft.com/office/officeart/2005/8/layout/list1"/>
    <dgm:cxn modelId="{F003BE57-CF66-4A5C-9C36-337838CF5866}" type="presParOf" srcId="{28F4F60F-2705-4AE9-9082-40A0DDE66935}" destId="{172E89EC-971E-4B09-A6FB-561A5E05E8A4}" srcOrd="2" destOrd="0" presId="urn:microsoft.com/office/officeart/2005/8/layout/list1"/>
    <dgm:cxn modelId="{18773DDF-14A8-4E6B-A31A-6CCD96793527}" type="presParOf" srcId="{28F4F60F-2705-4AE9-9082-40A0DDE66935}" destId="{3FAF6F51-8E4F-473D-8A73-D63174C1CD97}" srcOrd="3" destOrd="0" presId="urn:microsoft.com/office/officeart/2005/8/layout/list1"/>
    <dgm:cxn modelId="{F49B40F1-3CB1-44C5-9CF2-5BF648E06490}" type="presParOf" srcId="{28F4F60F-2705-4AE9-9082-40A0DDE66935}" destId="{C90222AB-91EC-41E1-8E59-650B7843EA3D}" srcOrd="4" destOrd="0" presId="urn:microsoft.com/office/officeart/2005/8/layout/list1"/>
    <dgm:cxn modelId="{D0AF482C-03CB-45B2-B978-0A73156FCD7A}" type="presParOf" srcId="{C90222AB-91EC-41E1-8E59-650B7843EA3D}" destId="{24D67277-AE16-465F-BFE3-F733E2E62E3F}" srcOrd="0" destOrd="0" presId="urn:microsoft.com/office/officeart/2005/8/layout/list1"/>
    <dgm:cxn modelId="{8AC5A584-02CF-40F7-982F-17E9124A501E}" type="presParOf" srcId="{C90222AB-91EC-41E1-8E59-650B7843EA3D}" destId="{F6DB0E58-7550-46E4-9E1E-A34D6C4DFC95}" srcOrd="1" destOrd="0" presId="urn:microsoft.com/office/officeart/2005/8/layout/list1"/>
    <dgm:cxn modelId="{07923E4C-8382-4D10-9D12-533D1013E350}" type="presParOf" srcId="{28F4F60F-2705-4AE9-9082-40A0DDE66935}" destId="{0EE91276-A2DB-4C4B-B165-CDD04D986955}" srcOrd="5" destOrd="0" presId="urn:microsoft.com/office/officeart/2005/8/layout/list1"/>
    <dgm:cxn modelId="{16DD007B-6EB8-4DC1-9C06-C71E44223D71}" type="presParOf" srcId="{28F4F60F-2705-4AE9-9082-40A0DDE66935}" destId="{1A1D1D5E-F344-4A27-85DE-55F6F0B69E95}" srcOrd="6" destOrd="0" presId="urn:microsoft.com/office/officeart/2005/8/layout/list1"/>
    <dgm:cxn modelId="{5AC88D13-5F54-4930-B954-967B9B2322B6}" type="presParOf" srcId="{28F4F60F-2705-4AE9-9082-40A0DDE66935}" destId="{F912990E-FCC1-4DF9-B48B-0F9630E01DA6}" srcOrd="7" destOrd="0" presId="urn:microsoft.com/office/officeart/2005/8/layout/list1"/>
    <dgm:cxn modelId="{66A40683-9974-4BC2-BAD5-95C975E0BEA0}" type="presParOf" srcId="{28F4F60F-2705-4AE9-9082-40A0DDE66935}" destId="{E8C8BE34-DF7F-4411-8E59-A3A2EA17D50D}" srcOrd="8" destOrd="0" presId="urn:microsoft.com/office/officeart/2005/8/layout/list1"/>
    <dgm:cxn modelId="{86E291E7-7C3C-4E03-892B-4D13C61BFC77}" type="presParOf" srcId="{E8C8BE34-DF7F-4411-8E59-A3A2EA17D50D}" destId="{46FFAC82-6B4B-48A7-8E22-F34C4CEC1E63}" srcOrd="0" destOrd="0" presId="urn:microsoft.com/office/officeart/2005/8/layout/list1"/>
    <dgm:cxn modelId="{4B041858-9767-4188-BFFF-9615D613D041}" type="presParOf" srcId="{E8C8BE34-DF7F-4411-8E59-A3A2EA17D50D}" destId="{FC276D38-8DE4-454F-AABB-7773226D78E0}" srcOrd="1" destOrd="0" presId="urn:microsoft.com/office/officeart/2005/8/layout/list1"/>
    <dgm:cxn modelId="{A37E856A-A2A9-4CD0-81AF-582133F887CE}" type="presParOf" srcId="{28F4F60F-2705-4AE9-9082-40A0DDE66935}" destId="{04DD853E-317B-4613-BBA5-0A7D26BC5104}" srcOrd="9" destOrd="0" presId="urn:microsoft.com/office/officeart/2005/8/layout/list1"/>
    <dgm:cxn modelId="{0EE7A8F8-B1F1-4CA4-A78F-DD5ABD76896E}" type="presParOf" srcId="{28F4F60F-2705-4AE9-9082-40A0DDE66935}" destId="{D2A104D3-C98E-4735-BF4F-6A2EB1D370F7}"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E89EC-971E-4B09-A6FB-561A5E05E8A4}">
      <dsp:nvSpPr>
        <dsp:cNvPr id="0" name=""/>
        <dsp:cNvSpPr/>
      </dsp:nvSpPr>
      <dsp:spPr>
        <a:xfrm>
          <a:off x="0" y="197299"/>
          <a:ext cx="5511370" cy="1208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744" tIns="270764" rIns="427744"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Benefit is 50% of your monthly earnings to a maximum benefit of $2,500</a:t>
          </a:r>
        </a:p>
      </dsp:txBody>
      <dsp:txXfrm>
        <a:off x="0" y="197299"/>
        <a:ext cx="5511370" cy="1208025"/>
      </dsp:txXfrm>
    </dsp:sp>
    <dsp:sp modelId="{9709D283-1EF3-4A1A-AAA2-7FB37741F060}">
      <dsp:nvSpPr>
        <dsp:cNvPr id="0" name=""/>
        <dsp:cNvSpPr/>
      </dsp:nvSpPr>
      <dsp:spPr>
        <a:xfrm>
          <a:off x="275568" y="5419"/>
          <a:ext cx="3857959"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5822" tIns="0" rIns="145822"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Employer Paid</a:t>
          </a:r>
        </a:p>
      </dsp:txBody>
      <dsp:txXfrm>
        <a:off x="294302" y="24153"/>
        <a:ext cx="3820491" cy="346292"/>
      </dsp:txXfrm>
    </dsp:sp>
    <dsp:sp modelId="{1A1D1D5E-F344-4A27-85DE-55F6F0B69E95}">
      <dsp:nvSpPr>
        <dsp:cNvPr id="0" name=""/>
        <dsp:cNvSpPr/>
      </dsp:nvSpPr>
      <dsp:spPr>
        <a:xfrm>
          <a:off x="0" y="1667404"/>
          <a:ext cx="5511370" cy="1208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744" tIns="270764" rIns="4277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Benefit is 50% of your monthly earnings to a maximum benefit of $7,500</a:t>
          </a:r>
        </a:p>
      </dsp:txBody>
      <dsp:txXfrm>
        <a:off x="0" y="1667404"/>
        <a:ext cx="5511370" cy="1208025"/>
      </dsp:txXfrm>
    </dsp:sp>
    <dsp:sp modelId="{F6DB0E58-7550-46E4-9E1E-A34D6C4DFC95}">
      <dsp:nvSpPr>
        <dsp:cNvPr id="0" name=""/>
        <dsp:cNvSpPr/>
      </dsp:nvSpPr>
      <dsp:spPr>
        <a:xfrm>
          <a:off x="275568" y="1475524"/>
          <a:ext cx="3857959"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5822" tIns="0" rIns="145822"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Buy-Up Option 1</a:t>
          </a:r>
        </a:p>
      </dsp:txBody>
      <dsp:txXfrm>
        <a:off x="294302" y="1494258"/>
        <a:ext cx="3820491" cy="346292"/>
      </dsp:txXfrm>
    </dsp:sp>
    <dsp:sp modelId="{D2A104D3-C98E-4735-BF4F-6A2EB1D370F7}">
      <dsp:nvSpPr>
        <dsp:cNvPr id="0" name=""/>
        <dsp:cNvSpPr/>
      </dsp:nvSpPr>
      <dsp:spPr>
        <a:xfrm>
          <a:off x="0" y="3137509"/>
          <a:ext cx="5511370" cy="1208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744" tIns="270764" rIns="4277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Benefit is 60% of your monthly earnings to a maximum benefit of $10,000</a:t>
          </a:r>
        </a:p>
      </dsp:txBody>
      <dsp:txXfrm>
        <a:off x="0" y="3137509"/>
        <a:ext cx="5511370" cy="1208025"/>
      </dsp:txXfrm>
    </dsp:sp>
    <dsp:sp modelId="{FC276D38-8DE4-454F-AABB-7773226D78E0}">
      <dsp:nvSpPr>
        <dsp:cNvPr id="0" name=""/>
        <dsp:cNvSpPr/>
      </dsp:nvSpPr>
      <dsp:spPr>
        <a:xfrm>
          <a:off x="275568" y="2945629"/>
          <a:ext cx="3857959"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5822" tIns="0" rIns="145822"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Buy-Up Option 2</a:t>
          </a:r>
        </a:p>
      </dsp:txBody>
      <dsp:txXfrm>
        <a:off x="294302" y="2964363"/>
        <a:ext cx="382049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9" cy="481046"/>
          </a:xfrm>
          <a:prstGeom prst="rect">
            <a:avLst/>
          </a:prstGeom>
        </p:spPr>
        <p:txBody>
          <a:bodyPr vert="horz" lIns="95006" tIns="47503" rIns="95006" bIns="47503" rtlCol="0"/>
          <a:lstStyle>
            <a:lvl1pPr algn="l">
              <a:defRPr sz="1200"/>
            </a:lvl1pPr>
          </a:lstStyle>
          <a:p>
            <a:endParaRPr lang="en-US"/>
          </a:p>
        </p:txBody>
      </p:sp>
      <p:sp>
        <p:nvSpPr>
          <p:cNvPr id="3" name="Date Placeholder 2"/>
          <p:cNvSpPr>
            <a:spLocks noGrp="1"/>
          </p:cNvSpPr>
          <p:nvPr>
            <p:ph type="dt" sz="quarter" idx="1"/>
          </p:nvPr>
        </p:nvSpPr>
        <p:spPr>
          <a:xfrm>
            <a:off x="4143843" y="0"/>
            <a:ext cx="3169699" cy="481046"/>
          </a:xfrm>
          <a:prstGeom prst="rect">
            <a:avLst/>
          </a:prstGeom>
        </p:spPr>
        <p:txBody>
          <a:bodyPr vert="horz" lIns="95006" tIns="47503" rIns="95006" bIns="47503" rtlCol="0"/>
          <a:lstStyle>
            <a:lvl1pPr algn="r">
              <a:defRPr sz="1200"/>
            </a:lvl1pPr>
          </a:lstStyle>
          <a:p>
            <a:fld id="{1A818132-997F-425A-A09C-57086DAA718C}" type="datetimeFigureOut">
              <a:rPr lang="en-US" smtClean="0"/>
              <a:t>10/16/2023</a:t>
            </a:fld>
            <a:endParaRPr lang="en-US"/>
          </a:p>
        </p:txBody>
      </p:sp>
      <p:sp>
        <p:nvSpPr>
          <p:cNvPr id="4" name="Footer Placeholder 3"/>
          <p:cNvSpPr>
            <a:spLocks noGrp="1"/>
          </p:cNvSpPr>
          <p:nvPr>
            <p:ph type="ftr" sz="quarter" idx="2"/>
          </p:nvPr>
        </p:nvSpPr>
        <p:spPr>
          <a:xfrm>
            <a:off x="0" y="9120156"/>
            <a:ext cx="7315200" cy="481045"/>
          </a:xfrm>
          <a:prstGeom prst="rect">
            <a:avLst/>
          </a:prstGeom>
        </p:spPr>
        <p:txBody>
          <a:bodyPr vert="horz" lIns="95006" tIns="47503" rIns="95006" bIns="47503" rtlCol="0" anchor="b"/>
          <a:lstStyle>
            <a:lvl1pPr algn="l">
              <a:defRPr sz="1200"/>
            </a:lvl1pPr>
          </a:lstStyle>
          <a:p>
            <a:pPr algn="ctr"/>
            <a:endParaRPr lang="en-US"/>
          </a:p>
        </p:txBody>
      </p:sp>
      <p:sp>
        <p:nvSpPr>
          <p:cNvPr id="5" name="Slide Number Placeholder 4"/>
          <p:cNvSpPr>
            <a:spLocks noGrp="1"/>
          </p:cNvSpPr>
          <p:nvPr>
            <p:ph type="sldNum" sz="quarter" idx="3"/>
          </p:nvPr>
        </p:nvSpPr>
        <p:spPr>
          <a:xfrm>
            <a:off x="4143843" y="9120156"/>
            <a:ext cx="3169699" cy="481045"/>
          </a:xfrm>
          <a:prstGeom prst="rect">
            <a:avLst/>
          </a:prstGeom>
        </p:spPr>
        <p:txBody>
          <a:bodyPr vert="horz" lIns="95006" tIns="47503" rIns="95006" bIns="47503" rtlCol="0" anchor="b"/>
          <a:lstStyle>
            <a:lvl1pPr algn="r">
              <a:defRPr sz="1200"/>
            </a:lvl1pPr>
          </a:lstStyle>
          <a:p>
            <a:fld id="{524EF7D7-D20A-44DB-9CB0-8D7F1CF6942D}" type="slidenum">
              <a:rPr lang="en-US" smtClean="0"/>
              <a:t>‹#›</a:t>
            </a:fld>
            <a:endParaRPr lang="en-US"/>
          </a:p>
        </p:txBody>
      </p:sp>
    </p:spTree>
    <p:extLst>
      <p:ext uri="{BB962C8B-B14F-4D97-AF65-F5344CB8AC3E}">
        <p14:creationId xmlns:p14="http://schemas.microsoft.com/office/powerpoint/2010/main" val="3388270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1"/>
            <a:ext cx="3169920" cy="480060"/>
          </a:xfrm>
          <a:prstGeom prst="rect">
            <a:avLst/>
          </a:prstGeom>
          <a:noFill/>
          <a:ln>
            <a:noFill/>
          </a:ln>
          <a:effectLst/>
        </p:spPr>
        <p:txBody>
          <a:bodyPr vert="horz" wrap="square" lIns="96659" tIns="48330" rIns="96659" bIns="48330" numCol="1" anchor="t" anchorCtr="0" compatLnSpc="1">
            <a:prstTxWarp prst="textNoShape">
              <a:avLst/>
            </a:prstTxWarp>
          </a:bodyPr>
          <a:lstStyle>
            <a:lvl1pPr>
              <a:defRPr sz="1200"/>
            </a:lvl1pPr>
          </a:lstStyle>
          <a:p>
            <a:pPr>
              <a:defRPr/>
            </a:pPr>
            <a:endParaRPr lang="en-US" altLang="en-US"/>
          </a:p>
        </p:txBody>
      </p:sp>
      <p:sp>
        <p:nvSpPr>
          <p:cNvPr id="43011" name="Rectangle 3"/>
          <p:cNvSpPr>
            <a:spLocks noGrp="1" noChangeArrowheads="1"/>
          </p:cNvSpPr>
          <p:nvPr>
            <p:ph type="dt" idx="1"/>
          </p:nvPr>
        </p:nvSpPr>
        <p:spPr bwMode="auto">
          <a:xfrm>
            <a:off x="4143588" y="1"/>
            <a:ext cx="3169920" cy="480060"/>
          </a:xfrm>
          <a:prstGeom prst="rect">
            <a:avLst/>
          </a:prstGeom>
          <a:noFill/>
          <a:ln>
            <a:noFill/>
          </a:ln>
          <a:effectLst/>
        </p:spPr>
        <p:txBody>
          <a:bodyPr vert="horz" wrap="square" lIns="96659" tIns="48330" rIns="96659" bIns="48330" numCol="1" anchor="t" anchorCtr="0" compatLnSpc="1">
            <a:prstTxWarp prst="textNoShape">
              <a:avLst/>
            </a:prstTxWarp>
          </a:bodyPr>
          <a:lstStyle>
            <a:lvl1pPr algn="r">
              <a:defRPr sz="1200"/>
            </a:lvl1pPr>
          </a:lstStyle>
          <a:p>
            <a:pPr>
              <a:defRPr/>
            </a:pPr>
            <a:endParaRPr lang="en-US" altLang="en-US"/>
          </a:p>
        </p:txBody>
      </p:sp>
      <p:sp>
        <p:nvSpPr>
          <p:cNvPr id="6148" name="Rectangle 4"/>
          <p:cNvSpPr>
            <a:spLocks noGrp="1" noRot="1" noChangeAspect="1" noChangeArrowheads="1" noTextEdit="1"/>
          </p:cNvSpPr>
          <p:nvPr>
            <p:ph type="sldImg" idx="2"/>
          </p:nvPr>
        </p:nvSpPr>
        <p:spPr bwMode="auto">
          <a:xfrm>
            <a:off x="458788" y="720725"/>
            <a:ext cx="6397625" cy="360045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731520" y="4560571"/>
            <a:ext cx="5852160" cy="4320540"/>
          </a:xfrm>
          <a:prstGeom prst="rect">
            <a:avLst/>
          </a:prstGeom>
          <a:noFill/>
          <a:ln>
            <a:noFill/>
          </a:ln>
          <a:effectLst/>
        </p:spPr>
        <p:txBody>
          <a:bodyPr vert="horz" wrap="square" lIns="96659" tIns="48330" rIns="96659" bIns="4833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3014" name="Rectangle 6"/>
          <p:cNvSpPr>
            <a:spLocks noGrp="1" noChangeArrowheads="1"/>
          </p:cNvSpPr>
          <p:nvPr>
            <p:ph type="ftr" sz="quarter" idx="4"/>
          </p:nvPr>
        </p:nvSpPr>
        <p:spPr bwMode="auto">
          <a:xfrm>
            <a:off x="0" y="9119474"/>
            <a:ext cx="7315200" cy="480060"/>
          </a:xfrm>
          <a:prstGeom prst="rect">
            <a:avLst/>
          </a:prstGeom>
          <a:noFill/>
          <a:ln>
            <a:noFill/>
          </a:ln>
          <a:effectLst/>
        </p:spPr>
        <p:txBody>
          <a:bodyPr vert="horz" wrap="square" lIns="96659" tIns="48330" rIns="96659" bIns="48330" numCol="1" anchor="b" anchorCtr="0" compatLnSpc="1">
            <a:prstTxWarp prst="textNoShape">
              <a:avLst/>
            </a:prstTxWarp>
          </a:bodyPr>
          <a:lstStyle>
            <a:lvl1pPr algn="ctr">
              <a:defRPr lang="en-US"/>
            </a:lvl1pPr>
          </a:lstStyle>
          <a:p>
            <a:pPr>
              <a:defRPr/>
            </a:pPr>
            <a:endParaRPr lang="en-US"/>
          </a:p>
        </p:txBody>
      </p:sp>
      <p:sp>
        <p:nvSpPr>
          <p:cNvPr id="43015" name="Rectangle 7"/>
          <p:cNvSpPr>
            <a:spLocks noGrp="1" noChangeArrowheads="1"/>
          </p:cNvSpPr>
          <p:nvPr>
            <p:ph type="sldNum" sz="quarter" idx="5"/>
          </p:nvPr>
        </p:nvSpPr>
        <p:spPr bwMode="auto">
          <a:xfrm>
            <a:off x="4143588" y="9119474"/>
            <a:ext cx="3169920" cy="480060"/>
          </a:xfrm>
          <a:prstGeom prst="rect">
            <a:avLst/>
          </a:prstGeom>
          <a:noFill/>
          <a:ln>
            <a:noFill/>
          </a:ln>
          <a:effectLst/>
        </p:spPr>
        <p:txBody>
          <a:bodyPr vert="horz" wrap="square" lIns="96659" tIns="48330" rIns="96659" bIns="48330" numCol="1" anchor="b" anchorCtr="0" compatLnSpc="1">
            <a:prstTxWarp prst="textNoShape">
              <a:avLst/>
            </a:prstTxWarp>
          </a:bodyPr>
          <a:lstStyle>
            <a:lvl1pPr algn="r">
              <a:defRPr sz="1200"/>
            </a:lvl1pPr>
          </a:lstStyle>
          <a:p>
            <a:pPr>
              <a:defRPr/>
            </a:pPr>
            <a:fld id="{0EB2B284-1554-48B6-A6E2-FFBA963387BB}" type="slidenum">
              <a:rPr lang="en-US" altLang="en-US"/>
              <a:pPr>
                <a:defRPr/>
              </a:pPr>
              <a:t>‹#›</a:t>
            </a:fld>
            <a:endParaRPr lang="en-US" altLang="en-US"/>
          </a:p>
        </p:txBody>
      </p:sp>
    </p:spTree>
    <p:extLst>
      <p:ext uri="{BB962C8B-B14F-4D97-AF65-F5344CB8AC3E}">
        <p14:creationId xmlns:p14="http://schemas.microsoft.com/office/powerpoint/2010/main" val="294642098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1</a:t>
            </a:fld>
            <a:endParaRPr lang="en-US" altLang="en-US"/>
          </a:p>
        </p:txBody>
      </p:sp>
    </p:spTree>
    <p:extLst>
      <p:ext uri="{BB962C8B-B14F-4D97-AF65-F5344CB8AC3E}">
        <p14:creationId xmlns:p14="http://schemas.microsoft.com/office/powerpoint/2010/main" val="314684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has time for a serious illness or injury. And most budgets can’t afford it either. But that doesn’t mean it can’t happen.  </a:t>
            </a:r>
          </a:p>
          <a:p>
            <a:r>
              <a:rPr lang="en-US" dirty="0"/>
              <a:t> </a:t>
            </a:r>
          </a:p>
          <a:p>
            <a:r>
              <a:rPr lang="en-US" dirty="0"/>
              <a:t>Short-term and Long-term Disability Insurance are significant safety nets to help protect your income when you can’t work due to a disabling injury. Both give you a percentage of your paycheck each month – depending on your plan – so you can continue to pay everyday expenses like:</a:t>
            </a:r>
          </a:p>
          <a:p>
            <a:pPr marL="178137" indent="-178137">
              <a:buFont typeface="Arial" panose="020B0604020202020204" pitchFamily="34" charset="0"/>
              <a:buChar char="•"/>
            </a:pPr>
            <a:r>
              <a:rPr lang="en-US" dirty="0"/>
              <a:t>Rent/mortgage</a:t>
            </a:r>
          </a:p>
          <a:p>
            <a:pPr marL="178137" indent="-178137">
              <a:buFont typeface="Arial" panose="020B0604020202020204" pitchFamily="34" charset="0"/>
              <a:buChar char="•"/>
            </a:pPr>
            <a:r>
              <a:rPr lang="en-US" dirty="0"/>
              <a:t>Car payments </a:t>
            </a:r>
          </a:p>
          <a:p>
            <a:pPr marL="178137" indent="-178137">
              <a:buFont typeface="Arial" panose="020B0604020202020204" pitchFamily="34" charset="0"/>
              <a:buChar char="•"/>
            </a:pPr>
            <a:r>
              <a:rPr lang="en-US" dirty="0"/>
              <a:t>Tuition </a:t>
            </a:r>
          </a:p>
          <a:p>
            <a:pPr marL="178137" indent="-178137">
              <a:buFont typeface="Arial" panose="020B0604020202020204" pitchFamily="34" charset="0"/>
              <a:buChar char="•"/>
            </a:pPr>
            <a:r>
              <a:rPr lang="en-US" dirty="0"/>
              <a:t>Utilities</a:t>
            </a:r>
          </a:p>
          <a:p>
            <a:endParaRPr lang="en-US" dirty="0"/>
          </a:p>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10</a:t>
            </a:fld>
            <a:endParaRPr lang="en-US" altLang="en-US"/>
          </a:p>
        </p:txBody>
      </p:sp>
    </p:spTree>
    <p:extLst>
      <p:ext uri="{BB962C8B-B14F-4D97-AF65-F5344CB8AC3E}">
        <p14:creationId xmlns:p14="http://schemas.microsoft.com/office/powerpoint/2010/main" val="2990126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 mentioned back pain as a disabling condition. As an illustrative example, for this next family, something as simple as an innocent backyard game would have caused a father of three to miss work for several weeks.</a:t>
            </a:r>
          </a:p>
          <a:p>
            <a:endParaRPr lang="en-US" dirty="0"/>
          </a:p>
          <a:p>
            <a:r>
              <a:rPr lang="en-US" dirty="0"/>
              <a:t>Playing with three active kids can be non-stop fun and also a painful reminder to pay attention. The oldest jumped on Dad when he wasn’t ready for it. Several X-rays later, he found out he needed back surgery and would miss eight weeks of work. </a:t>
            </a:r>
          </a:p>
          <a:p>
            <a:r>
              <a:rPr lang="en-US" dirty="0"/>
              <a:t> </a:t>
            </a:r>
          </a:p>
          <a:p>
            <a:r>
              <a:rPr lang="en-US" dirty="0"/>
              <a:t>Their health insurance would have helped pay the medical bills while their Disability insurance would have provided necessary income replacement to help keep the family going financially until Dad could safely return to work.</a:t>
            </a:r>
          </a:p>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11</a:t>
            </a:fld>
            <a:endParaRPr lang="en-US" altLang="en-US"/>
          </a:p>
        </p:txBody>
      </p:sp>
    </p:spTree>
    <p:extLst>
      <p:ext uri="{BB962C8B-B14F-4D97-AF65-F5344CB8AC3E}">
        <p14:creationId xmlns:p14="http://schemas.microsoft.com/office/powerpoint/2010/main" val="372535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Long-term Disability is income protection for disabilities that last beyond that, up to age 65 in some cases. </a:t>
            </a:r>
          </a:p>
          <a:p>
            <a:endParaRPr lang="en-US" dirty="0"/>
          </a:p>
          <a:p>
            <a:r>
              <a:rPr lang="en-US" dirty="0"/>
              <a:t>&lt;read slide&gt;</a:t>
            </a:r>
          </a:p>
          <a:p>
            <a:endParaRPr lang="en-US" dirty="0"/>
          </a:p>
          <a:p>
            <a:pPr algn="l"/>
            <a:r>
              <a:rPr lang="en-US" sz="1200" b="0" i="0" u="none" strike="noStrike" baseline="0" dirty="0">
                <a:latin typeface="ArialMT"/>
              </a:rPr>
              <a:t>You are eligible if you are an active full time US based employee and Canada employee who works at least 35 hours per week, or active part time US based</a:t>
            </a:r>
          </a:p>
          <a:p>
            <a:pPr algn="l"/>
            <a:r>
              <a:rPr lang="en-US" sz="1200" b="0" i="0" u="none" strike="noStrike" baseline="0" dirty="0">
                <a:latin typeface="ArialMT"/>
              </a:rPr>
              <a:t>employee who works at least 21 hours per week, on a regularly scheduled basis, excluding NY Union and Marco CBU. </a:t>
            </a:r>
          </a:p>
          <a:p>
            <a:pPr algn="l"/>
            <a:endParaRPr lang="en-US" sz="1200" b="0" i="0" u="none" strike="noStrike" baseline="0" dirty="0">
              <a:latin typeface="ArialMT"/>
            </a:endParaRPr>
          </a:p>
          <a:p>
            <a:pPr algn="l"/>
            <a:r>
              <a:rPr lang="en-US" sz="1800" b="0" i="0" u="none" strike="noStrike" baseline="0" dirty="0">
                <a:latin typeface="ArialMT"/>
              </a:rPr>
              <a:t>If you are an active full time accepted international employee located in Ireland, or active part time accepted international employee located in Ireland who works at least 21 hours per week, on a regularly scheduled basis.</a:t>
            </a:r>
          </a:p>
          <a:p>
            <a:pPr algn="l"/>
            <a:endParaRPr lang="en-US" sz="1800" b="0" i="0" u="none" strike="noStrike" baseline="0" dirty="0">
              <a:latin typeface="ArialMT"/>
            </a:endParaRPr>
          </a:p>
          <a:p>
            <a:pPr algn="l"/>
            <a:r>
              <a:rPr lang="en-US" sz="1800" b="0" i="0" u="none" strike="noStrike" baseline="0" dirty="0">
                <a:latin typeface="ArialMT"/>
              </a:rPr>
              <a:t>Please note that the continuously insured includes NY Life Segal's prior carrier for the pre-existing</a:t>
            </a:r>
          </a:p>
          <a:p>
            <a:pPr algn="l"/>
            <a:endParaRPr lang="en-US" sz="1800" b="0" i="0" u="none" strike="noStrike" baseline="0" dirty="0">
              <a:latin typeface="ArialMT"/>
            </a:endParaRP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B2B284-1554-48B6-A6E2-FFBA963387BB}"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65450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Behind these plans are a professional, compassionate dedicated group of counselors, clinicians, rehab and vocational specialists. When you’re out of work for a long period of time, you’ll have our team’s support and experience to help guide you safely back to work. Your insurance coverage will help you leverage their advocacy and assistance to the fullest.</a:t>
            </a:r>
          </a:p>
          <a:p>
            <a:endParaRPr lang="en-US" dirty="0"/>
          </a:p>
          <a:p>
            <a:r>
              <a:rPr lang="en-US" dirty="0"/>
              <a:t>The Hartford’s mission is to provide people with the support they need to prevail through unexpected challenges. That’s exactly what our people come to work for every day to do. </a:t>
            </a:r>
          </a:p>
          <a:p>
            <a:endParaRPr lang="en-US" dirty="0"/>
          </a:p>
          <a:p>
            <a:endParaRPr lang="en-US" b="1" dirty="0"/>
          </a:p>
          <a:p>
            <a:r>
              <a:rPr lang="en-US" b="1" dirty="0"/>
              <a:t>All employees are eligible for Value Added Services. </a:t>
            </a:r>
          </a:p>
          <a:p>
            <a:endParaRPr lang="en-US" dirty="0"/>
          </a:p>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13</a:t>
            </a:fld>
            <a:endParaRPr lang="en-US" altLang="en-US"/>
          </a:p>
        </p:txBody>
      </p:sp>
    </p:spTree>
    <p:extLst>
      <p:ext uri="{BB962C8B-B14F-4D97-AF65-F5344CB8AC3E}">
        <p14:creationId xmlns:p14="http://schemas.microsoft.com/office/powerpoint/2010/main" val="406257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p:txBody>
          <a:bodyPr/>
          <a:lstStyle>
            <a:lvl1pPr eaLnBrk="0" hangingPunct="0">
              <a:defRPr sz="2500">
                <a:solidFill>
                  <a:schemeClr val="tx1"/>
                </a:solidFill>
                <a:latin typeface="Arial" panose="020B0604020202020204" pitchFamily="34" charset="0"/>
                <a:ea typeface="MS PGothic" panose="020B0600070205080204" pitchFamily="34" charset="-128"/>
              </a:defRPr>
            </a:lvl1pPr>
            <a:lvl2pPr marL="765610" indent="-294465" eaLnBrk="0" hangingPunct="0">
              <a:defRPr sz="2500">
                <a:solidFill>
                  <a:schemeClr val="tx1"/>
                </a:solidFill>
                <a:latin typeface="Arial" panose="020B0604020202020204" pitchFamily="34" charset="0"/>
                <a:ea typeface="MS PGothic" panose="020B0600070205080204" pitchFamily="34" charset="-128"/>
              </a:defRPr>
            </a:lvl2pPr>
            <a:lvl3pPr marL="1177862" indent="-235572" eaLnBrk="0" hangingPunct="0">
              <a:defRPr sz="2500">
                <a:solidFill>
                  <a:schemeClr val="tx1"/>
                </a:solidFill>
                <a:latin typeface="Arial" panose="020B0604020202020204" pitchFamily="34" charset="0"/>
                <a:ea typeface="MS PGothic" panose="020B0600070205080204" pitchFamily="34" charset="-128"/>
              </a:defRPr>
            </a:lvl3pPr>
            <a:lvl4pPr marL="1649006" indent="-235572" eaLnBrk="0" hangingPunct="0">
              <a:defRPr sz="2500">
                <a:solidFill>
                  <a:schemeClr val="tx1"/>
                </a:solidFill>
                <a:latin typeface="Arial" panose="020B0604020202020204" pitchFamily="34" charset="0"/>
                <a:ea typeface="MS PGothic" panose="020B0600070205080204" pitchFamily="34" charset="-128"/>
              </a:defRPr>
            </a:lvl4pPr>
            <a:lvl5pPr marL="2120151" indent="-235572" eaLnBrk="0" hangingPunct="0">
              <a:defRPr sz="2500">
                <a:solidFill>
                  <a:schemeClr val="tx1"/>
                </a:solidFill>
                <a:latin typeface="Arial" panose="020B060402020202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BFC62B4-2956-44C0-AD72-34E91AA25AC1}" type="slidenum">
              <a:rPr kumimoji="0" lang="en-US" altLang="en-US" sz="1100" b="0" i="0" u="none" strike="noStrike" kern="1200" cap="none" spc="0" normalizeH="0" baseline="0" noProof="0">
                <a:ln>
                  <a:noFill/>
                </a:ln>
                <a:solidFill>
                  <a:srgbClr val="484848"/>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100" b="0" i="0" u="none" strike="noStrike" kern="1200" cap="none" spc="0" normalizeH="0" baseline="0" noProof="0" dirty="0">
              <a:ln>
                <a:noFill/>
              </a:ln>
              <a:solidFill>
                <a:srgbClr val="484848"/>
              </a:solidFill>
              <a:effectLst/>
              <a:uLnTx/>
              <a:uFillTx/>
              <a:latin typeface="Arial" panose="020B0604020202020204" pitchFamily="34" charset="0"/>
              <a:ea typeface="MS PGothic" panose="020B0600070205080204" pitchFamily="34" charset="-128"/>
              <a:cs typeface="+mn-cs"/>
            </a:endParaRPr>
          </a:p>
        </p:txBody>
      </p:sp>
      <p:sp>
        <p:nvSpPr>
          <p:cNvPr id="16388" name="Rectangle 3"/>
          <p:cNvSpPr>
            <a:spLocks noGrp="1" noChangeArrowheads="1"/>
          </p:cNvSpPr>
          <p:nvPr>
            <p:ph type="body" idx="1"/>
          </p:nvPr>
        </p:nvSpPr>
        <p:spPr/>
        <p:txBody>
          <a:bodyPr/>
          <a:lstStyle/>
          <a:p>
            <a:pPr marL="0" indent="0">
              <a:buNone/>
            </a:pPr>
            <a:r>
              <a:rPr lang="en-US" b="1" dirty="0"/>
              <a:t>Disability can be a challenge. Getting support doesn’t have to be.</a:t>
            </a:r>
          </a:p>
          <a:p>
            <a:pPr marL="0" indent="0">
              <a:buNone/>
            </a:pPr>
            <a:endParaRPr lang="en-US" b="1" dirty="0"/>
          </a:p>
          <a:p>
            <a:pPr marL="0" indent="0">
              <a:buNone/>
            </a:pPr>
            <a:r>
              <a:rPr lang="en-US" dirty="0"/>
              <a:t>Ability Assist Counseling Services offers 24/7 access to master’s- and Ph.D.- level clinicians. </a:t>
            </a:r>
          </a:p>
          <a:p>
            <a:pPr marL="0" indent="0">
              <a:buNone/>
            </a:pPr>
            <a:endParaRPr lang="en-US" dirty="0"/>
          </a:p>
          <a:p>
            <a:pPr marL="0" indent="0">
              <a:buNone/>
            </a:pPr>
            <a:r>
              <a:rPr lang="en-US" dirty="0"/>
              <a:t>Includes three face-to-face visits per occurrence per year for emotional concerns and unlimited phone consultations for financial, legal and work-life concerns. This</a:t>
            </a:r>
            <a:r>
              <a:rPr lang="en-US" baseline="0" dirty="0"/>
              <a:t> service is available to you as an EE, and your immediate dependents to include your Spouse, Children and even Grandchildren that live with you.</a:t>
            </a:r>
            <a:endParaRPr lang="en-US" dirty="0"/>
          </a:p>
          <a:p>
            <a:pPr marL="0" indent="0">
              <a:buNone/>
            </a:pPr>
            <a:endParaRPr lang="en-US" dirty="0"/>
          </a:p>
          <a:p>
            <a:pPr marL="0" indent="0">
              <a:buNone/>
            </a:pPr>
            <a:r>
              <a:rPr lang="en-US" dirty="0"/>
              <a:t>Another component</a:t>
            </a:r>
            <a:r>
              <a:rPr lang="en-US" baseline="0" dirty="0"/>
              <a:t> of Ability Assist’s service is </a:t>
            </a:r>
            <a:r>
              <a:rPr lang="en-US" dirty="0" err="1"/>
              <a:t>HealthChampion</a:t>
            </a:r>
            <a:r>
              <a:rPr lang="en-US" dirty="0"/>
              <a:t> –</a:t>
            </a:r>
            <a:r>
              <a:rPr lang="en-US" baseline="0" dirty="0"/>
              <a:t> this is a health advocacy service providing </a:t>
            </a:r>
            <a:r>
              <a:rPr lang="en-US" dirty="0"/>
              <a:t>unlimited access to specialists who walk you through</a:t>
            </a:r>
            <a:r>
              <a:rPr lang="en-US" baseline="0" dirty="0"/>
              <a:t> all aspects of your health care issue. They can help you through a variety of administrative and clinical concerns.</a:t>
            </a:r>
            <a:endParaRPr lang="en-US" dirty="0"/>
          </a:p>
          <a:p>
            <a:pPr marL="0" indent="0">
              <a:buNone/>
            </a:pPr>
            <a:endParaRPr lang="en-US" dirty="0"/>
          </a:p>
          <a:p>
            <a:pPr marL="0" indent="0">
              <a:buNone/>
            </a:pPr>
            <a:r>
              <a:rPr lang="en-US" dirty="0"/>
              <a:t>Ability Assist is available to you at any time.</a:t>
            </a:r>
            <a:r>
              <a:rPr lang="en-US" baseline="0" dirty="0"/>
              <a:t> </a:t>
            </a:r>
            <a:r>
              <a:rPr lang="en-US" dirty="0"/>
              <a:t>Call toll-free: 	</a:t>
            </a:r>
            <a:r>
              <a:rPr lang="en-US" b="1" dirty="0"/>
              <a:t>1-800-96-HELPS</a:t>
            </a:r>
            <a:r>
              <a:rPr lang="en-US" b="1" baseline="0" dirty="0"/>
              <a:t> </a:t>
            </a:r>
            <a:r>
              <a:rPr lang="en-US" b="1" dirty="0"/>
              <a:t>(1-800-964-3577)</a:t>
            </a:r>
          </a:p>
          <a:p>
            <a:pPr marL="0" indent="0">
              <a:buNone/>
            </a:pPr>
            <a:endParaRPr lang="en-US" dirty="0"/>
          </a:p>
          <a:p>
            <a:pPr marL="0" indent="0">
              <a:buNone/>
            </a:pPr>
            <a:r>
              <a:rPr lang="en-US" dirty="0" err="1"/>
              <a:t>FamilySource</a:t>
            </a:r>
            <a:r>
              <a:rPr lang="en-US" dirty="0"/>
              <a:t> – commonly known as work life balance or personal convenience services provide a wide range</a:t>
            </a:r>
            <a:r>
              <a:rPr lang="en-US" baseline="0" dirty="0"/>
              <a:t> of support for needs like</a:t>
            </a:r>
            <a:r>
              <a:rPr lang="en-US" dirty="0"/>
              <a:t> child care, elder care, education, health/wellness, moving/</a:t>
            </a:r>
            <a:r>
              <a:rPr lang="en-US" dirty="0" err="1"/>
              <a:t>relo</a:t>
            </a:r>
            <a:r>
              <a:rPr lang="en-US" baseline="0" dirty="0"/>
              <a:t> for example</a:t>
            </a:r>
            <a:endParaRPr lang="en-US" dirty="0"/>
          </a:p>
          <a:p>
            <a:pPr marL="0" indent="0">
              <a:buNone/>
            </a:pPr>
            <a:r>
              <a:rPr lang="en-US" dirty="0" err="1"/>
              <a:t>LegalConnect</a:t>
            </a:r>
            <a:r>
              <a:rPr lang="en-US" dirty="0"/>
              <a:t> – provides</a:t>
            </a:r>
            <a:r>
              <a:rPr lang="en-US" baseline="0" dirty="0"/>
              <a:t> you unlimited telephone access to on staff attorneys to answer legal questions pertaining to things like</a:t>
            </a:r>
            <a:r>
              <a:rPr lang="en-US" dirty="0"/>
              <a:t> family law, ID theft, custody.</a:t>
            </a:r>
          </a:p>
          <a:p>
            <a:pPr marL="0" indent="0">
              <a:buNone/>
            </a:pPr>
            <a:r>
              <a:rPr lang="en-US" dirty="0" err="1"/>
              <a:t>FinancialConnect</a:t>
            </a:r>
            <a:r>
              <a:rPr lang="en-US" dirty="0"/>
              <a:t> – offers unlimited</a:t>
            </a:r>
            <a:r>
              <a:rPr lang="en-US" baseline="0" dirty="0"/>
              <a:t> telephone access to </a:t>
            </a:r>
            <a:r>
              <a:rPr lang="en-US" baseline="0" dirty="0" err="1"/>
              <a:t>onstaff</a:t>
            </a:r>
            <a:r>
              <a:rPr lang="en-US" baseline="0" dirty="0"/>
              <a:t> financial advisors/professions such as certified public Accountants, financial planers for things like </a:t>
            </a:r>
            <a:r>
              <a:rPr lang="en-US" dirty="0"/>
              <a:t>budgeting, debt, credit, tax issues, retirement planning etc.</a:t>
            </a:r>
          </a:p>
          <a:p>
            <a:pPr marL="0" indent="0">
              <a:buNone/>
            </a:pPr>
            <a:endParaRPr lang="en-US" dirty="0"/>
          </a:p>
        </p:txBody>
      </p:sp>
      <p:sp>
        <p:nvSpPr>
          <p:cNvPr id="4" name="Slide Image Placeholder 3"/>
          <p:cNvSpPr>
            <a:spLocks noGrp="1" noRot="1" noChangeAspect="1"/>
          </p:cNvSpPr>
          <p:nvPr>
            <p:ph type="sldImg"/>
          </p:nvPr>
        </p:nvSpPr>
        <p:spPr>
          <a:xfrm>
            <a:off x="798513" y="782638"/>
            <a:ext cx="5505450" cy="3098800"/>
          </a:xfrm>
        </p:spPr>
      </p:sp>
    </p:spTree>
    <p:extLst>
      <p:ext uri="{BB962C8B-B14F-4D97-AF65-F5344CB8AC3E}">
        <p14:creationId xmlns:p14="http://schemas.microsoft.com/office/powerpoint/2010/main" val="3884792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ever lost a loved one, you know it’s one of life’s most difficult experiences. </a:t>
            </a:r>
          </a:p>
          <a:p>
            <a:endParaRPr lang="en-US" dirty="0"/>
          </a:p>
          <a:p>
            <a:r>
              <a:rPr lang="en-US" dirty="0"/>
              <a:t>Nobody likes to talk about funerals, but they are simply a fact of life. Funeral Concierge helps you make confident and informed decisions at a challenging time. </a:t>
            </a:r>
          </a:p>
          <a:p>
            <a:endParaRPr lang="en-US" dirty="0"/>
          </a:p>
          <a:p>
            <a:pPr marL="0" indent="0">
              <a:buNone/>
            </a:pPr>
            <a:r>
              <a:rPr lang="en-US" dirty="0"/>
              <a:t>The Hartford’s Funeral Concierge offers a suite of online tools and live support to help guide you through key decisions.</a:t>
            </a:r>
          </a:p>
          <a:p>
            <a:pPr marL="0" indent="0">
              <a:buNone/>
            </a:pPr>
            <a:endParaRPr lang="en-US" dirty="0"/>
          </a:p>
          <a:p>
            <a:pPr marL="0" indent="0">
              <a:buNone/>
            </a:pPr>
            <a:r>
              <a:rPr lang="en-US" dirty="0"/>
              <a:t>After a loss, this service includes family advocacy and professional negotiation of funeral prices with local providers – often resulting in significant</a:t>
            </a:r>
            <a:r>
              <a:rPr lang="en-US" baseline="0" dirty="0"/>
              <a:t> </a:t>
            </a:r>
            <a:r>
              <a:rPr lang="en-US" dirty="0"/>
              <a:t>savings.</a:t>
            </a:r>
          </a:p>
          <a:p>
            <a:pPr marL="0" indent="0">
              <a:buNone/>
            </a:pPr>
            <a:endParaRPr lang="en-US" dirty="0"/>
          </a:p>
          <a:p>
            <a:r>
              <a:rPr lang="en-US" dirty="0"/>
              <a:t>Considering the escalating average cost of funerals across the United States, using a service like this can – and has – saved loved ones thousands of dollars. </a:t>
            </a:r>
          </a:p>
          <a:p>
            <a:endParaRPr lang="en-US" dirty="0"/>
          </a:p>
          <a:p>
            <a:r>
              <a:rPr lang="en-US" dirty="0"/>
              <a:t>Funeral Concierge even allows members to pre-plan their own funerals. And experienced counselors are available 24/7 who will guide families through all the logistics involved. </a:t>
            </a:r>
          </a:p>
          <a:p>
            <a:endParaRPr lang="en-US" dirty="0">
              <a:solidFill>
                <a:srgbClr val="FF0000"/>
              </a:solidFill>
            </a:endParaRPr>
          </a:p>
          <a:p>
            <a:r>
              <a:rPr lang="en-US" b="1" dirty="0"/>
              <a:t>Mention:</a:t>
            </a:r>
          </a:p>
          <a:p>
            <a:r>
              <a:rPr lang="en-US" baseline="0" dirty="0"/>
              <a:t>NOT ALL SERVICES ARE AVAILABLE IN SOME STATES.</a:t>
            </a: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Footer Placeholder 4" hidden="1"/>
          <p:cNvSpPr>
            <a:spLocks noGrp="1"/>
          </p:cNvSpPr>
          <p:nvPr>
            <p:ph type="ftr"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B2B284-1554-48B6-A6E2-FFBA963387BB}"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62187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Receive an email &gt; Elect</a:t>
            </a:r>
            <a:endParaRPr lang="en-US" b="1" dirty="0"/>
          </a:p>
          <a:p>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B2B284-1554-48B6-A6E2-FFBA963387BB}"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01809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B2B284-1554-48B6-A6E2-FFBA963387BB}"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2056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this helped you better understand your options today. Segal's benefit offerings are designed to provide protection for your financial well-being and peace of mind. </a:t>
            </a:r>
          </a:p>
          <a:p>
            <a:endParaRPr lang="en-US" dirty="0"/>
          </a:p>
          <a:p>
            <a:pPr fontAlgn="auto">
              <a:spcBef>
                <a:spcPts val="0"/>
              </a:spcBef>
              <a:spcAft>
                <a:spcPts val="600"/>
              </a:spcAft>
              <a:buClr>
                <a:srgbClr val="484848"/>
              </a:buClr>
            </a:pPr>
            <a:r>
              <a:rPr lang="en-US" sz="1200" b="1" dirty="0">
                <a:solidFill>
                  <a:schemeClr val="bg1"/>
                </a:solidFill>
                <a:latin typeface="Arial" panose="020B0604020202020204" pitchFamily="34" charset="0"/>
                <a:cs typeface="Arial" panose="020B0604020202020204" pitchFamily="34" charset="0"/>
              </a:rPr>
              <a:t>Important Dates</a:t>
            </a:r>
          </a:p>
          <a:p>
            <a:pPr marL="285750" indent="-285750" fontAlgn="auto">
              <a:spcBef>
                <a:spcPts val="0"/>
              </a:spcBef>
              <a:spcAft>
                <a:spcPts val="600"/>
              </a:spcAft>
              <a:buClr>
                <a:schemeClr val="bg1"/>
              </a:buClr>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Enrollment period October 25 to November 8, 2023</a:t>
            </a:r>
          </a:p>
          <a:p>
            <a:pPr marL="285750" indent="-285750" fontAlgn="auto">
              <a:spcBef>
                <a:spcPts val="0"/>
              </a:spcBef>
              <a:spcAft>
                <a:spcPts val="600"/>
              </a:spcAft>
              <a:buClr>
                <a:schemeClr val="bg1"/>
              </a:buClr>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Coverage Start January 1, 2024, </a:t>
            </a:r>
            <a:r>
              <a:rPr lang="en-US" sz="1200" b="1" dirty="0">
                <a:solidFill>
                  <a:schemeClr val="bg1"/>
                </a:solidFill>
                <a:latin typeface="Arial" panose="020B0604020202020204" pitchFamily="34" charset="0"/>
                <a:cs typeface="Arial" panose="020B0604020202020204" pitchFamily="34"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Your coverage would start 1/1/2024 unless the amount you elect requires Evidence of Insurability, your coverage will become effective on the date of approval.)</a:t>
            </a:r>
            <a:endParaRPr lang="en-US" sz="1200" b="1" dirty="0">
              <a:solidFill>
                <a:schemeClr val="bg1"/>
              </a:solidFill>
              <a:latin typeface="Arial" panose="020B0604020202020204" pitchFamily="34" charset="0"/>
              <a:cs typeface="Arial" panose="020B0604020202020204" pitchFamily="34" charset="0"/>
            </a:endParaRPr>
          </a:p>
          <a:p>
            <a:pPr fontAlgn="auto">
              <a:spcBef>
                <a:spcPts val="600"/>
              </a:spcBef>
              <a:spcAft>
                <a:spcPts val="600"/>
              </a:spcAft>
              <a:buClr>
                <a:srgbClr val="484848"/>
              </a:buClr>
            </a:pPr>
            <a:r>
              <a:rPr lang="en-US" sz="1200" b="1" dirty="0">
                <a:solidFill>
                  <a:schemeClr val="bg1"/>
                </a:solidFill>
                <a:latin typeface="Arial" panose="020B0604020202020204" pitchFamily="34" charset="0"/>
                <a:cs typeface="Arial" panose="020B0604020202020204" pitchFamily="34" charset="0"/>
              </a:rPr>
              <a:t>Contact Info </a:t>
            </a:r>
          </a:p>
          <a:p>
            <a:pPr marL="285750" indent="-285750" fontAlgn="auto">
              <a:spcBef>
                <a:spcPts val="0"/>
              </a:spcBef>
              <a:spcAft>
                <a:spcPts val="600"/>
              </a:spcAft>
              <a:buClr>
                <a:schemeClr val="bg1"/>
              </a:buClr>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www.thehartford.com/benefits/enroll</a:t>
            </a:r>
          </a:p>
          <a:p>
            <a:pPr marL="285750" indent="-285750" fontAlgn="auto">
              <a:spcBef>
                <a:spcPts val="0"/>
              </a:spcBef>
              <a:spcAft>
                <a:spcPts val="600"/>
              </a:spcAft>
              <a:buClr>
                <a:schemeClr val="bg1"/>
              </a:buClr>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855-EZ-NROLL (855-396-7655)</a:t>
            </a:r>
          </a:p>
          <a:p>
            <a:endParaRPr lang="en-US" dirty="0"/>
          </a:p>
          <a:p>
            <a:endParaRPr lang="en-US" dirty="0"/>
          </a:p>
          <a:p>
            <a:r>
              <a:rPr lang="en-US" dirty="0"/>
              <a:t>Thank you so much for your time. </a:t>
            </a:r>
          </a:p>
          <a:p>
            <a:endParaRPr lang="en-US" dirty="0"/>
          </a:p>
          <a:p>
            <a:r>
              <a:rPr lang="en-US" dirty="0"/>
              <a:t>Let’s open up the Q &amp; A portion of our discussion now.</a:t>
            </a:r>
          </a:p>
          <a:p>
            <a:endParaRPr lang="en-US" dirty="0"/>
          </a:p>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18</a:t>
            </a:fld>
            <a:endParaRPr lang="en-US" altLang="en-US"/>
          </a:p>
        </p:txBody>
      </p:sp>
    </p:spTree>
    <p:extLst>
      <p:ext uri="{BB962C8B-B14F-4D97-AF65-F5344CB8AC3E}">
        <p14:creationId xmlns:p14="http://schemas.microsoft.com/office/powerpoint/2010/main" val="951212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19</a:t>
            </a:fld>
            <a:endParaRPr lang="en-US" altLang="en-US"/>
          </a:p>
        </p:txBody>
      </p:sp>
    </p:spTree>
    <p:extLst>
      <p:ext uri="{BB962C8B-B14F-4D97-AF65-F5344CB8AC3E}">
        <p14:creationId xmlns:p14="http://schemas.microsoft.com/office/powerpoint/2010/main" val="274317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r>
              <a:rPr lang="en-US" dirty="0"/>
              <a:t>Your benefits through Segal Group offer valuable, affordable protection that can help ensure your financial well-being, whatever comes. Life has its ups and downs, and you never know when you may need extra support; your insurance protection offers a financial safety net, ready to help. That’s why The Hartford is partnering with Segal to offer you these benefit options. </a:t>
            </a:r>
          </a:p>
          <a:p>
            <a:r>
              <a:rPr lang="en-US" dirty="0"/>
              <a:t> </a:t>
            </a:r>
          </a:p>
          <a:p>
            <a:r>
              <a:rPr lang="en-US" dirty="0"/>
              <a:t>You can choose what you want by selecting the benefits that are right for your needs:</a:t>
            </a:r>
          </a:p>
          <a:p>
            <a:endParaRPr lang="en-US" dirty="0"/>
          </a:p>
          <a:p>
            <a:r>
              <a:rPr lang="en-US" dirty="0"/>
              <a:t>Life insurance can help ensure your family’s financial future is protected, with a cash benefit to cover not only final expenses but also to help replace lost income, cover mortgage or rent payments, tuition or other expenses. </a:t>
            </a:r>
          </a:p>
          <a:p>
            <a:endParaRPr lang="en-US" dirty="0"/>
          </a:p>
          <a:p>
            <a:r>
              <a:rPr lang="en-US" dirty="0"/>
              <a:t>Additionally, Accidental Death &amp; Dismemberment insurance can help fill in the financial gaps often left by high-deductible medical plans. The unrestricted cash benefit can help cover deductibles or to pay for whatever is needed most. For example, Hospital Indemnity plans can help cover costs for scheduled surgeries or maternity expenses. </a:t>
            </a:r>
            <a:br>
              <a:rPr lang="en-US" dirty="0"/>
            </a:br>
            <a:endParaRPr lang="en-US" dirty="0"/>
          </a:p>
          <a:p>
            <a:r>
              <a:rPr lang="en-US" dirty="0"/>
              <a:t>Disability Insurance helps provide income protection by replacing a percentage of your salary if a non-work-related illness or injury keeps you from being able to work. It also provides you with compassionate and clinical supports to help guide you through recovery, so you can return to work safely and swiftly.</a:t>
            </a:r>
          </a:p>
          <a:p>
            <a:r>
              <a:rPr lang="en-US" dirty="0"/>
              <a:t>During our time together, we’ll help you understand how all these plans work, and we’ll leave time at the end for your questions. As you listen and, perhaps take notes, keep in mind that you can enroll beginning 10/25 through 11/8. Your coverage would start 1/1/2024 unless the amount you elect requires Evidence of Insurability, your coverage will become effective on the date of approval. </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B2B284-1554-48B6-A6E2-FFBA963387BB}"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9434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Hartford insures 20 million Americans under our employer-sponsored policies; one of the workplace trends that we’re seeing is most Americans are living paycheck to paycheck – even including many who are making six-figure salaries. </a:t>
            </a:r>
            <a:br>
              <a:rPr lang="en-US" dirty="0"/>
            </a:br>
            <a:br>
              <a:rPr lang="en-US" dirty="0"/>
            </a:br>
            <a:r>
              <a:rPr lang="en-US" dirty="0"/>
              <a:t>There are two universal truths:</a:t>
            </a:r>
          </a:p>
          <a:p>
            <a:pPr marL="178137" indent="-178137">
              <a:buFont typeface="Arial" panose="020B0604020202020204" pitchFamily="34" charset="0"/>
              <a:buChar char="•"/>
            </a:pPr>
            <a:r>
              <a:rPr lang="en-US" dirty="0"/>
              <a:t>People may think they won’t need our products when they buy them</a:t>
            </a:r>
          </a:p>
          <a:p>
            <a:pPr marL="178137" indent="-178137">
              <a:buFont typeface="Arial" panose="020B0604020202020204" pitchFamily="34" charset="0"/>
              <a:buChar char="•"/>
            </a:pPr>
            <a:r>
              <a:rPr lang="en-US" dirty="0"/>
              <a:t>And most people underestimate the importance and impact of time. </a:t>
            </a:r>
            <a:br>
              <a:rPr lang="en-US" dirty="0"/>
            </a:br>
            <a:endParaRPr lang="en-US" dirty="0"/>
          </a:p>
          <a:p>
            <a:r>
              <a:rPr lang="en-US" dirty="0"/>
              <a:t>In the case of an untimely death, having the financial resources provided by Life insurance can allow the time necessary to grieve while covering necessary expenses. In the case of a critical illness or disability, having sufficient income protection matters, especially for the length of time it may last. </a:t>
            </a:r>
          </a:p>
          <a:p>
            <a:endParaRPr lang="en-US" dirty="0"/>
          </a:p>
          <a:p>
            <a:r>
              <a:rPr lang="en-US" dirty="0"/>
              <a:t>What we’re here to help you understand is that each of these plans is a financial safety net and can help offer peace of mind. Let’s start with </a:t>
            </a:r>
            <a:r>
              <a:rPr lang="en-US" b="1" dirty="0"/>
              <a:t>Life Insurance</a:t>
            </a:r>
            <a:r>
              <a:rPr lang="en-US" dirty="0"/>
              <a:t> (or XXXXX)</a:t>
            </a:r>
          </a:p>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3</a:t>
            </a:fld>
            <a:endParaRPr lang="en-US" altLang="en-US"/>
          </a:p>
        </p:txBody>
      </p:sp>
    </p:spTree>
    <p:extLst>
      <p:ext uri="{BB962C8B-B14F-4D97-AF65-F5344CB8AC3E}">
        <p14:creationId xmlns:p14="http://schemas.microsoft.com/office/powerpoint/2010/main" val="160974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endParaRPr lang="en-US" dirty="0"/>
          </a:p>
          <a:p>
            <a:r>
              <a:rPr lang="en-US" dirty="0"/>
              <a:t>Life insurance is not only important for those who are married, have a mortgage or have kids. No matter what your income amount, if you have debts, like student or car loans, credit cards, it’s time to think about protecting your loved ones financially if something were to happen to you. A death can cause serious money issues in a family. </a:t>
            </a:r>
          </a:p>
          <a:p>
            <a:endParaRPr lang="en-US" dirty="0"/>
          </a:p>
          <a:p>
            <a:r>
              <a:rPr lang="en-US" dirty="0"/>
              <a:t>And Life insurance is often more affordable than you might think. In fact, 44% of Millennials overestimate the cost of Life insurance at 5x the actual amount. </a:t>
            </a:r>
          </a:p>
          <a:p>
            <a:endParaRPr lang="en-US" dirty="0"/>
          </a:p>
          <a:p>
            <a:r>
              <a:rPr lang="en-US" dirty="0"/>
              <a:t>For Gen </a:t>
            </a:r>
            <a:r>
              <a:rPr lang="en-US" dirty="0" err="1"/>
              <a:t>X’rs</a:t>
            </a:r>
            <a:r>
              <a:rPr lang="en-US" dirty="0"/>
              <a:t> and Boomers who may be grandparents – talk to your children about Life insurance and protecting your grandchildren. If you suddenly needed to become the guardian of your grandchildren, for example, the long-term impact on your finances and savings could be significant. </a:t>
            </a:r>
          </a:p>
          <a:p>
            <a:endParaRPr lang="en-US" dirty="0"/>
          </a:p>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4</a:t>
            </a:fld>
            <a:endParaRPr lang="en-US" altLang="en-US"/>
          </a:p>
        </p:txBody>
      </p:sp>
    </p:spTree>
    <p:extLst>
      <p:ext uri="{BB962C8B-B14F-4D97-AF65-F5344CB8AC3E}">
        <p14:creationId xmlns:p14="http://schemas.microsoft.com/office/powerpoint/2010/main" val="359572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enrollment period, Employees can elect up to 3x or $400,000 and spouses can elect up to $50,000 of coverage without being asked to submit evidence of insurability. Any election over this amount or outside of this enrollment period will require evidence of insurability before becoming effective. This is a great chance to provide protection for yourself or your loved ones during the enrollment window.</a:t>
            </a:r>
          </a:p>
          <a:p>
            <a:endParaRPr lang="en-US" dirty="0"/>
          </a:p>
          <a:p>
            <a:r>
              <a:rPr lang="en-US" dirty="0"/>
              <a:t>Let’s take a look at an example of just how important protecting what matters with Life Insurance can be.  A single mom of two small</a:t>
            </a:r>
            <a:r>
              <a:rPr lang="en-US" baseline="0" dirty="0"/>
              <a:t> girls t</a:t>
            </a:r>
            <a:r>
              <a:rPr lang="en-US" dirty="0"/>
              <a:t>ook out a life insurance policy because she knew if anything ever happened to her, her parents would raise her children. In her late 30s, she contracted a rare form of cancer and passed away. The representative stayed in touch with the family through the years and during a visit almost three years since her death, the household was still heavy with heartbreak. The one bright spot was the college brochures on the kitchen table. Both girls had the money to go to college, something their mom wasn’t able to do but always wanted for them. </a:t>
            </a:r>
          </a:p>
          <a:p>
            <a:endParaRPr lang="en-US" dirty="0"/>
          </a:p>
          <a:p>
            <a:r>
              <a:rPr lang="en-US" dirty="0"/>
              <a:t>Both girls ultimately graduated college and one became a mother herself. The life insurance money helped fulfill their mother’s dreams for them.</a:t>
            </a:r>
          </a:p>
          <a:p>
            <a:endParaRPr lang="en-US" dirty="0"/>
          </a:p>
          <a:p>
            <a:r>
              <a:rPr lang="en-US" dirty="0"/>
              <a:t>So, how does life insurance from The Segal Groups</a:t>
            </a:r>
            <a:r>
              <a:rPr lang="en-US" baseline="0" dirty="0"/>
              <a:t> work?</a:t>
            </a:r>
          </a:p>
          <a:p>
            <a:r>
              <a:rPr lang="en-US" b="1" baseline="0" dirty="0"/>
              <a:t>[Read slide, INCLUDE IN WHO IS ELIGIBLE, “ All Active Full Time employees who work at least 35 hours and Part Time employees who work at least 21 hours of Segal who are US based, Segal Marco and Ireland employees.]</a:t>
            </a:r>
            <a:endParaRPr lang="en-US" b="1" dirty="0"/>
          </a:p>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5</a:t>
            </a:fld>
            <a:endParaRPr lang="en-US" altLang="en-US"/>
          </a:p>
        </p:txBody>
      </p:sp>
    </p:spTree>
    <p:extLst>
      <p:ext uri="{BB962C8B-B14F-4D97-AF65-F5344CB8AC3E}">
        <p14:creationId xmlns:p14="http://schemas.microsoft.com/office/powerpoint/2010/main" val="328911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enrollment period, Employees can elect up to 4x or $250,000 and spouses can elect up to $50,000 of coverage without being asked to submit evidence of insurability. Any election over this amount or outside of this enrollment period will require evidence of insurability before becoming effective. This is a great chance to provide protection for yourself or your loved ones during the enrollment window.</a:t>
            </a:r>
          </a:p>
          <a:p>
            <a:endParaRPr lang="en-US" dirty="0"/>
          </a:p>
          <a:p>
            <a:r>
              <a:rPr lang="en-US" dirty="0"/>
              <a:t>Let’s take a look at an example of just how important protecting what matters with Life Insurance can be.  A single mom of two small</a:t>
            </a:r>
            <a:r>
              <a:rPr lang="en-US" baseline="0" dirty="0"/>
              <a:t> girls t</a:t>
            </a:r>
            <a:r>
              <a:rPr lang="en-US" dirty="0"/>
              <a:t>ook out a life insurance policy because she knew if anything ever happened to her, her parents would raise her children. In her late 30s, she contracted a rare form of cancer and passed away. The representative stayed in touch with the family through the years and during a visit almost three years since her death, the household was still heavy with heartbreak. The one bright spot was the college brochures on the kitchen table. Both girls had the money to go to college, something their mom wasn’t able to do but always wanted for them. </a:t>
            </a:r>
          </a:p>
          <a:p>
            <a:endParaRPr lang="en-US" dirty="0"/>
          </a:p>
          <a:p>
            <a:r>
              <a:rPr lang="en-US" dirty="0"/>
              <a:t>Both girls ultimately graduated college and one became a mother herself. The life insurance money helped fulfill their mother’s dreams for them.</a:t>
            </a:r>
          </a:p>
          <a:p>
            <a:endParaRPr lang="en-US" dirty="0"/>
          </a:p>
          <a:p>
            <a:r>
              <a:rPr lang="en-US" dirty="0"/>
              <a:t>So, how does life insurance from The Segal Groups</a:t>
            </a:r>
            <a:r>
              <a:rPr lang="en-US" baseline="0" dirty="0"/>
              <a:t> work?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[Read slide, INCLUDE IN WHO IS ELIGIBLE, “ All Active Full Time employees who work at least 35 hours and Part Time employees who work at least 21 hours of Segal who are Canada employees.]</a:t>
            </a:r>
            <a:endParaRPr lang="en-US" b="1"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B2B284-1554-48B6-A6E2-FFBA963387BB}"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8274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pPr defTabSz="950062">
              <a:defRPr/>
            </a:pPr>
            <a:r>
              <a:rPr lang="en-US" dirty="0"/>
              <a:t>Rising medical costs require layers of protection, especially if you have high deductibles. This next group of plans that will talk about – Hospital Indemnity, Accident Insurance and Critical Illness Insurance – help fill the financial gaps that high-deductible health plans often don’t cover. They pay a lump-sum cash benefit that can help you cover deductibles, co-pays and even household expenses. They’re flexible and affordable and can work together, too. In some cases, in event of a covered illness or injury, you could get a cash payment from each to ease the financial burden of unexpected medical costs. </a:t>
            </a:r>
          </a:p>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7</a:t>
            </a:fld>
            <a:endParaRPr lang="en-US" altLang="en-US"/>
          </a:p>
        </p:txBody>
      </p:sp>
    </p:spTree>
    <p:extLst>
      <p:ext uri="{BB962C8B-B14F-4D97-AF65-F5344CB8AC3E}">
        <p14:creationId xmlns:p14="http://schemas.microsoft.com/office/powerpoint/2010/main" val="207128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Hartford fully recognizes that these tragedies deeply affect families. And so we have understanding, compassionate professionals who are always there to help. Our AD&amp;D plans also offer counseling for beneficiaries, as well as Travel Assistance and ID Theft Protection.</a:t>
            </a:r>
          </a:p>
          <a:p>
            <a:br>
              <a:rPr lang="en-US" dirty="0"/>
            </a:br>
            <a:r>
              <a:rPr lang="en-US" dirty="0"/>
              <a:t>In this next example, an amateur athlete’s AD&amp;D policy would have been there when an accident turned his family’s world upside down.</a:t>
            </a:r>
          </a:p>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8</a:t>
            </a:fld>
            <a:endParaRPr lang="en-US" altLang="en-US"/>
          </a:p>
        </p:txBody>
      </p:sp>
    </p:spTree>
    <p:extLst>
      <p:ext uri="{BB962C8B-B14F-4D97-AF65-F5344CB8AC3E}">
        <p14:creationId xmlns:p14="http://schemas.microsoft.com/office/powerpoint/2010/main" val="263855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as an illustrative example, an avid bicyclist who was out for a training run one day when he was hit by a car. He suffered a broken back and ribs that required surgery and intensive care. He survived but became paralyzed from the waist down.</a:t>
            </a:r>
            <a:br>
              <a:rPr lang="en-US" dirty="0"/>
            </a:br>
            <a:endParaRPr lang="en-US" dirty="0"/>
          </a:p>
          <a:p>
            <a:r>
              <a:rPr lang="en-US" dirty="0"/>
              <a:t>Any worries they may have had about how to make the mortgage or pay other household bills would have been eased thanks to</a:t>
            </a:r>
            <a:r>
              <a:rPr lang="en-US" baseline="0" dirty="0"/>
              <a:t> </a:t>
            </a:r>
            <a:r>
              <a:rPr lang="en-US" dirty="0"/>
              <a:t>his AD&amp;D policy. With the AD&amp;D benefit, instead of dealing with financial concerns, he and his family would be able to focus instead on his recovery. </a:t>
            </a:r>
          </a:p>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9</a:t>
            </a:fld>
            <a:endParaRPr lang="en-US" altLang="en-US"/>
          </a:p>
        </p:txBody>
      </p:sp>
    </p:spTree>
    <p:extLst>
      <p:ext uri="{BB962C8B-B14F-4D97-AF65-F5344CB8AC3E}">
        <p14:creationId xmlns:p14="http://schemas.microsoft.com/office/powerpoint/2010/main" val="552393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6AD0006-A234-E94B-BE82-DFB1183F8E69}"/>
              </a:ext>
            </a:extLst>
          </p:cNvPr>
          <p:cNvSpPr>
            <a:spLocks noGrp="1"/>
          </p:cNvSpPr>
          <p:nvPr>
            <p:ph type="pic" sz="quarter" idx="10" hasCustomPrompt="1"/>
          </p:nvPr>
        </p:nvSpPr>
        <p:spPr>
          <a:xfrm>
            <a:off x="0" y="0"/>
            <a:ext cx="12189224" cy="6853280"/>
          </a:xfrm>
          <a:prstGeom prst="rect">
            <a:avLst/>
          </a:prstGeom>
          <a:noFill/>
        </p:spPr>
        <p:txBody>
          <a:bodyPr lIns="3383280" rIns="548640" anchor="ctr" anchorCtr="0"/>
          <a:lstStyle>
            <a:lvl1pPr marL="0" indent="0" algn="r">
              <a:buNone/>
              <a:defRPr sz="3200">
                <a:solidFill>
                  <a:schemeClr val="tx1"/>
                </a:solidFill>
              </a:defRPr>
            </a:lvl1pPr>
          </a:lstStyle>
          <a:p>
            <a:r>
              <a:rPr lang="en-US" dirty="0"/>
              <a:t>Place Image in this Placeholder</a:t>
            </a:r>
          </a:p>
        </p:txBody>
      </p:sp>
      <p:sp>
        <p:nvSpPr>
          <p:cNvPr id="5" name="Text Placeholder 4">
            <a:extLst>
              <a:ext uri="{FF2B5EF4-FFF2-40B4-BE49-F238E27FC236}">
                <a16:creationId xmlns:a16="http://schemas.microsoft.com/office/drawing/2014/main" id="{09C6931D-D6AD-4F5E-961B-570E6BC0554E}"/>
              </a:ext>
            </a:extLst>
          </p:cNvPr>
          <p:cNvSpPr>
            <a:spLocks noGrp="1"/>
          </p:cNvSpPr>
          <p:nvPr>
            <p:ph type="body" sz="quarter" idx="16" hasCustomPrompt="1"/>
          </p:nvPr>
        </p:nvSpPr>
        <p:spPr bwMode="gray">
          <a:xfrm>
            <a:off x="0" y="731520"/>
            <a:ext cx="5484971" cy="6126480"/>
          </a:xfrm>
          <a:solidFill>
            <a:schemeClr val="bg1"/>
          </a:solidFill>
        </p:spPr>
        <p:txBody>
          <a:bodyPr/>
          <a:lstStyle>
            <a:lvl1pPr marL="0" indent="0">
              <a:buNone/>
              <a:defRPr/>
            </a:lvl1pPr>
          </a:lstStyle>
          <a:p>
            <a:pPr lvl="0"/>
            <a:r>
              <a:rPr lang="en-US" dirty="0"/>
              <a:t> </a:t>
            </a:r>
          </a:p>
        </p:txBody>
      </p:sp>
      <p:sp>
        <p:nvSpPr>
          <p:cNvPr id="3" name="Text Placeholder 2">
            <a:extLst>
              <a:ext uri="{FF2B5EF4-FFF2-40B4-BE49-F238E27FC236}">
                <a16:creationId xmlns:a16="http://schemas.microsoft.com/office/drawing/2014/main" id="{5D9F87FB-92AB-4CBF-BBFD-F6B3A5FD45E9}"/>
              </a:ext>
            </a:extLst>
          </p:cNvPr>
          <p:cNvSpPr>
            <a:spLocks noGrp="1"/>
          </p:cNvSpPr>
          <p:nvPr>
            <p:ph type="body" sz="quarter" idx="15" hasCustomPrompt="1"/>
          </p:nvPr>
        </p:nvSpPr>
        <p:spPr>
          <a:xfrm>
            <a:off x="0" y="1691640"/>
            <a:ext cx="5484971" cy="5166360"/>
          </a:xfrm>
          <a:solidFill>
            <a:schemeClr val="bg2"/>
          </a:solidFill>
        </p:spPr>
        <p:txBody>
          <a:bodyPr/>
          <a:lstStyle>
            <a:lvl1pPr marL="0" indent="0">
              <a:buNone/>
              <a:defRPr/>
            </a:lvl1pPr>
          </a:lstStyle>
          <a:p>
            <a:pPr lvl="0"/>
            <a:r>
              <a:rPr lang="en-US" dirty="0"/>
              <a:t> </a:t>
            </a:r>
          </a:p>
        </p:txBody>
      </p:sp>
      <p:sp>
        <p:nvSpPr>
          <p:cNvPr id="28" name="Text Placeholder 27">
            <a:extLst>
              <a:ext uri="{FF2B5EF4-FFF2-40B4-BE49-F238E27FC236}">
                <a16:creationId xmlns:a16="http://schemas.microsoft.com/office/drawing/2014/main" id="{43493609-BE76-7C4B-960E-CB39BA239393}"/>
              </a:ext>
            </a:extLst>
          </p:cNvPr>
          <p:cNvSpPr>
            <a:spLocks noGrp="1"/>
          </p:cNvSpPr>
          <p:nvPr>
            <p:ph type="body" sz="quarter" idx="13" hasCustomPrompt="1"/>
          </p:nvPr>
        </p:nvSpPr>
        <p:spPr>
          <a:xfrm>
            <a:off x="609441" y="5220062"/>
            <a:ext cx="4207381" cy="293179"/>
          </a:xfrm>
          <a:prstGeom prst="rect">
            <a:avLst/>
          </a:prstGeom>
        </p:spPr>
        <p:txBody>
          <a:bodyPr>
            <a:normAutofit/>
          </a:bodyPr>
          <a:lstStyle>
            <a:lvl1pPr marL="0" indent="0">
              <a:buNone/>
              <a:defRPr sz="1800" b="1" cap="all" baseline="0">
                <a:solidFill>
                  <a:schemeClr val="tx1"/>
                </a:solidFill>
                <a:latin typeface="Arial" panose="020B0604020202020204" pitchFamily="34" charset="0"/>
                <a:cs typeface="Arial" panose="020B0604020202020204" pitchFamily="34" charset="0"/>
              </a:defRPr>
            </a:lvl1pPr>
          </a:lstStyle>
          <a:p>
            <a:pPr lvl="0"/>
            <a:r>
              <a:rPr lang="en-US" dirty="0"/>
              <a:t>Company name here</a:t>
            </a:r>
          </a:p>
        </p:txBody>
      </p:sp>
      <p:sp>
        <p:nvSpPr>
          <p:cNvPr id="30" name="Picture Placeholder 29">
            <a:extLst>
              <a:ext uri="{FF2B5EF4-FFF2-40B4-BE49-F238E27FC236}">
                <a16:creationId xmlns:a16="http://schemas.microsoft.com/office/drawing/2014/main" id="{359262F9-5D41-F74B-9700-0332C3DA33B3}"/>
              </a:ext>
            </a:extLst>
          </p:cNvPr>
          <p:cNvSpPr>
            <a:spLocks noGrp="1"/>
          </p:cNvSpPr>
          <p:nvPr>
            <p:ph type="pic" sz="quarter" idx="14" hasCustomPrompt="1"/>
          </p:nvPr>
        </p:nvSpPr>
        <p:spPr>
          <a:xfrm>
            <a:off x="729900" y="5625092"/>
            <a:ext cx="1943089" cy="732847"/>
          </a:xfrm>
          <a:prstGeom prst="rect">
            <a:avLst/>
          </a:prstGeom>
        </p:spPr>
        <p:txBody>
          <a:bodyPr anchor="ctr">
            <a:normAutofit/>
          </a:bodyPr>
          <a:lstStyle>
            <a:lvl1pPr marL="0" indent="0" algn="ctr">
              <a:buNone/>
              <a:defRPr sz="800">
                <a:solidFill>
                  <a:schemeClr val="tx1"/>
                </a:solidFill>
                <a:latin typeface="Arial" panose="020B0604020202020204" pitchFamily="34" charset="0"/>
                <a:cs typeface="Arial" panose="020B0604020202020204" pitchFamily="34" charset="0"/>
              </a:defRPr>
            </a:lvl1pPr>
          </a:lstStyle>
          <a:p>
            <a:r>
              <a:rPr lang="en-US" dirty="0"/>
              <a:t>Place logo here</a:t>
            </a:r>
          </a:p>
        </p:txBody>
      </p:sp>
      <p:sp>
        <p:nvSpPr>
          <p:cNvPr id="17" name="Text Placeholder 4">
            <a:extLst>
              <a:ext uri="{FF2B5EF4-FFF2-40B4-BE49-F238E27FC236}">
                <a16:creationId xmlns:a16="http://schemas.microsoft.com/office/drawing/2014/main" id="{AFA38992-009B-44FE-8FD5-C10C75B6B41F}"/>
              </a:ext>
            </a:extLst>
          </p:cNvPr>
          <p:cNvSpPr>
            <a:spLocks noGrp="1"/>
          </p:cNvSpPr>
          <p:nvPr>
            <p:ph type="body" sz="quarter" idx="17" hasCustomPrompt="1"/>
          </p:nvPr>
        </p:nvSpPr>
        <p:spPr>
          <a:xfrm>
            <a:off x="0" y="0"/>
            <a:ext cx="182832" cy="6858000"/>
          </a:xfrm>
          <a:solidFill>
            <a:schemeClr val="accent1"/>
          </a:solidFill>
        </p:spPr>
        <p:txBody>
          <a:bodyPr/>
          <a:lstStyle>
            <a:lvl1pPr marL="0" indent="0">
              <a:buNone/>
              <a:defRPr/>
            </a:lvl1pPr>
          </a:lstStyle>
          <a:p>
            <a:pPr lvl="0"/>
            <a:r>
              <a:rPr lang="en-US" dirty="0"/>
              <a:t> </a:t>
            </a:r>
          </a:p>
        </p:txBody>
      </p:sp>
      <p:sp>
        <p:nvSpPr>
          <p:cNvPr id="11" name="Rectangle 10">
            <a:extLst>
              <a:ext uri="{FF2B5EF4-FFF2-40B4-BE49-F238E27FC236}">
                <a16:creationId xmlns:a16="http://schemas.microsoft.com/office/drawing/2014/main" id="{303956A0-9B6F-AF4C-81F9-F77EFF2A24C7}"/>
              </a:ext>
            </a:extLst>
          </p:cNvPr>
          <p:cNvSpPr/>
          <p:nvPr userDrawn="1"/>
        </p:nvSpPr>
        <p:spPr>
          <a:xfrm>
            <a:off x="729900" y="5054129"/>
            <a:ext cx="369100" cy="546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3A5A78"/>
              </a:solidFill>
            </a:endParaRPr>
          </a:p>
        </p:txBody>
      </p:sp>
      <p:pic>
        <p:nvPicPr>
          <p:cNvPr id="16" name="Picture 15">
            <a:extLst>
              <a:ext uri="{FF2B5EF4-FFF2-40B4-BE49-F238E27FC236}">
                <a16:creationId xmlns:a16="http://schemas.microsoft.com/office/drawing/2014/main" id="{1729F9F8-D4CF-EE4A-A90F-0D23440C8A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15" b="-303"/>
          <a:stretch/>
        </p:blipFill>
        <p:spPr>
          <a:xfrm>
            <a:off x="4295014" y="841593"/>
            <a:ext cx="1061290" cy="796175"/>
          </a:xfrm>
          <a:prstGeom prst="rect">
            <a:avLst/>
          </a:prstGeom>
        </p:spPr>
      </p:pic>
      <p:sp>
        <p:nvSpPr>
          <p:cNvPr id="22" name="Text Placeholder 21">
            <a:extLst>
              <a:ext uri="{FF2B5EF4-FFF2-40B4-BE49-F238E27FC236}">
                <a16:creationId xmlns:a16="http://schemas.microsoft.com/office/drawing/2014/main" id="{5087A234-D7CB-6547-B074-FFF0CEA2B6ED}"/>
              </a:ext>
            </a:extLst>
          </p:cNvPr>
          <p:cNvSpPr>
            <a:spLocks noGrp="1"/>
          </p:cNvSpPr>
          <p:nvPr>
            <p:ph type="body" sz="quarter" idx="11" hasCustomPrompt="1"/>
          </p:nvPr>
        </p:nvSpPr>
        <p:spPr>
          <a:xfrm>
            <a:off x="609442" y="1871716"/>
            <a:ext cx="3808076" cy="217487"/>
          </a:xfrm>
          <a:prstGeom prst="rect">
            <a:avLst/>
          </a:prstGeom>
        </p:spPr>
        <p:txBody>
          <a:bodyPr>
            <a:noAutofit/>
          </a:bodyPr>
          <a:lstStyle>
            <a:lvl1pPr marL="0" indent="0">
              <a:buNone/>
              <a:defRPr sz="1400" b="1">
                <a:solidFill>
                  <a:schemeClr val="accent1"/>
                </a:solidFill>
                <a:latin typeface="Arial" panose="020B0604020202020204" pitchFamily="34" charset="0"/>
                <a:cs typeface="Arial" panose="020B0604020202020204" pitchFamily="34" charset="0"/>
              </a:defRPr>
            </a:lvl1pPr>
          </a:lstStyle>
          <a:p>
            <a:pPr lvl="0"/>
            <a:r>
              <a:rPr lang="en-US" dirty="0"/>
              <a:t>Month, XX, XXXX</a:t>
            </a:r>
          </a:p>
        </p:txBody>
      </p:sp>
      <p:sp>
        <p:nvSpPr>
          <p:cNvPr id="24" name="Text Placeholder 23">
            <a:extLst>
              <a:ext uri="{FF2B5EF4-FFF2-40B4-BE49-F238E27FC236}">
                <a16:creationId xmlns:a16="http://schemas.microsoft.com/office/drawing/2014/main" id="{2A0E38F7-313D-CE40-A44E-98FB45A12BBD}"/>
              </a:ext>
            </a:extLst>
          </p:cNvPr>
          <p:cNvSpPr>
            <a:spLocks noGrp="1"/>
          </p:cNvSpPr>
          <p:nvPr>
            <p:ph type="body" sz="quarter" idx="12" hasCustomPrompt="1"/>
          </p:nvPr>
        </p:nvSpPr>
        <p:spPr>
          <a:xfrm>
            <a:off x="608011" y="3200400"/>
            <a:ext cx="4190822" cy="1742472"/>
          </a:xfrm>
          <a:prstGeom prst="rect">
            <a:avLst/>
          </a:prstGeom>
        </p:spPr>
        <p:txBody>
          <a:bodyPr>
            <a:normAutofit/>
          </a:bodyPr>
          <a:lstStyle>
            <a:lvl1pPr marL="0" indent="0">
              <a:lnSpc>
                <a:spcPts val="3200"/>
              </a:lnSpc>
              <a:spcBef>
                <a:spcPts val="0"/>
              </a:spcBef>
              <a:buNone/>
              <a:defRPr sz="3000" b="1" baseline="0">
                <a:solidFill>
                  <a:schemeClr val="accent1"/>
                </a:solidFill>
                <a:latin typeface="Arial" panose="020B0604020202020204" pitchFamily="34" charset="0"/>
                <a:cs typeface="Arial" panose="020B0604020202020204" pitchFamily="34" charset="0"/>
              </a:defRPr>
            </a:lvl1pPr>
          </a:lstStyle>
          <a:p>
            <a:pPr lvl="0"/>
            <a:r>
              <a:rPr lang="en-US" dirty="0"/>
              <a:t>Presentation Title in this Placeholder</a:t>
            </a:r>
          </a:p>
        </p:txBody>
      </p:sp>
    </p:spTree>
    <p:extLst>
      <p:ext uri="{BB962C8B-B14F-4D97-AF65-F5344CB8AC3E}">
        <p14:creationId xmlns:p14="http://schemas.microsoft.com/office/powerpoint/2010/main" val="1817244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8000" fill="hold"/>
                                        <p:tgtEl>
                                          <p:spTgt spid="18"/>
                                        </p:tgtEl>
                                      </p:cBhvr>
                                      <p:by x="125000" y="125000"/>
                                    </p:animScale>
                                  </p:childTnLst>
                                </p:cTn>
                              </p:par>
                              <p:par>
                                <p:cTn id="7" presetID="10" presetClass="entr" presetSubtype="0" fill="hold" grpId="0" nodeType="withEffect">
                                  <p:stCondLst>
                                    <p:cond delay="1500"/>
                                  </p:stCondLst>
                                  <p:childTnLst>
                                    <p:set>
                                      <p:cBhvr>
                                        <p:cTn id="8" dur="1" fill="hold">
                                          <p:stCondLst>
                                            <p:cond delay="0"/>
                                          </p:stCondLst>
                                        </p:cTn>
                                        <p:tgtEl>
                                          <p:spTgt spid="24">
                                            <p:txEl>
                                              <p:pRg st="0" end="0"/>
                                            </p:txEl>
                                          </p:spTgt>
                                        </p:tgtEl>
                                        <p:attrNameLst>
                                          <p:attrName>style.visibility</p:attrName>
                                        </p:attrNameLst>
                                      </p:cBhvr>
                                      <p:to>
                                        <p:strVal val="visible"/>
                                      </p:to>
                                    </p:set>
                                    <p:animEffect transition="in" filter="fade">
                                      <p:cBhvr>
                                        <p:cTn id="9" dur="500"/>
                                        <p:tgtEl>
                                          <p:spTgt spid="24">
                                            <p:txEl>
                                              <p:pRg st="0" end="0"/>
                                            </p:txEl>
                                          </p:spTgt>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par>
                                <p:cTn id="13" presetID="10" presetClass="entr" presetSubtype="0" fill="hold" nodeType="withEffect">
                                  <p:stCondLst>
                                    <p:cond delay="2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7" presetClass="entr" presetSubtype="8"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ppt_x-#ppt_w/2"/>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par>
                                <p:cTn id="22" presetID="10" presetClass="entr" presetSubtype="0" fill="hold" grpId="0" nodeType="withEffect">
                                  <p:stCondLst>
                                    <p:cond delay="200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500"/>
                                        <p:tgtEl>
                                          <p:spTgt spid="28">
                                            <p:txEl>
                                              <p:pRg st="0" end="0"/>
                                            </p:txEl>
                                          </p:spTgt>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2" presetClass="entr" presetSubtype="4" accel="50000" decel="50000" fill="hold" grpId="0" nodeType="withEffect">
                                  <p:stCondLst>
                                    <p:cond delay="5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000" fill="hold"/>
                                        <p:tgtEl>
                                          <p:spTgt spid="17"/>
                                        </p:tgtEl>
                                        <p:attrNameLst>
                                          <p:attrName>ppt_x</p:attrName>
                                        </p:attrNameLst>
                                      </p:cBhvr>
                                      <p:tavLst>
                                        <p:tav tm="0">
                                          <p:val>
                                            <p:strVal val="#ppt_x"/>
                                          </p:val>
                                        </p:tav>
                                        <p:tav tm="100000">
                                          <p:val>
                                            <p:strVal val="#ppt_x"/>
                                          </p:val>
                                        </p:tav>
                                      </p:tavLst>
                                    </p:anim>
                                    <p:anim calcmode="lin" valueType="num">
                                      <p:cBhvr additive="base">
                                        <p:cTn id="31" dur="10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1000" fill="hold"/>
                                        <p:tgtEl>
                                          <p:spTgt spid="5"/>
                                        </p:tgtEl>
                                        <p:attrNameLst>
                                          <p:attrName>ppt_x</p:attrName>
                                        </p:attrNameLst>
                                      </p:cBhvr>
                                      <p:tavLst>
                                        <p:tav tm="0">
                                          <p:val>
                                            <p:strVal val="0-#ppt_w/2"/>
                                          </p:val>
                                        </p:tav>
                                        <p:tav tm="100000">
                                          <p:val>
                                            <p:strVal val="#ppt_x"/>
                                          </p:val>
                                        </p:tav>
                                      </p:tavLst>
                                    </p:anim>
                                    <p:anim calcmode="lin" valueType="num">
                                      <p:cBhvr additive="base">
                                        <p:cTn id="35" dur="1000" fill="hold"/>
                                        <p:tgtEl>
                                          <p:spTgt spid="5"/>
                                        </p:tgtEl>
                                        <p:attrNameLst>
                                          <p:attrName>ppt_y</p:attrName>
                                        </p:attrNameLst>
                                      </p:cBhvr>
                                      <p:tavLst>
                                        <p:tav tm="0">
                                          <p:val>
                                            <p:strVal val="#ppt_y"/>
                                          </p:val>
                                        </p:tav>
                                        <p:tav tm="100000">
                                          <p:val>
                                            <p:strVal val="#ppt_y"/>
                                          </p:val>
                                        </p:tav>
                                      </p:tavLst>
                                    </p:anim>
                                  </p:childTnLst>
                                </p:cTn>
                              </p:par>
                              <p:par>
                                <p:cTn id="36" presetID="17" presetClass="entr" presetSubtype="8" fill="hold" grpId="0" nodeType="withEffect">
                                  <p:stCondLst>
                                    <p:cond delay="50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ppt_x</p:attrName>
                                        </p:attrNameLst>
                                      </p:cBhvr>
                                      <p:tavLst>
                                        <p:tav tm="0">
                                          <p:val>
                                            <p:strVal val="#ppt_x-#ppt_w/2"/>
                                          </p:val>
                                        </p:tav>
                                        <p:tav tm="100000">
                                          <p:val>
                                            <p:strVal val="#ppt_x"/>
                                          </p:val>
                                        </p:tav>
                                      </p:tavLst>
                                    </p:anim>
                                    <p:anim calcmode="lin" valueType="num">
                                      <p:cBhvr>
                                        <p:cTn id="39" dur="500" fill="hold"/>
                                        <p:tgtEl>
                                          <p:spTgt spid="3"/>
                                        </p:tgtEl>
                                        <p:attrNameLst>
                                          <p:attrName>ppt_y</p:attrName>
                                        </p:attrNameLst>
                                      </p:cBhvr>
                                      <p:tavLst>
                                        <p:tav tm="0">
                                          <p:val>
                                            <p:strVal val="#ppt_y"/>
                                          </p:val>
                                        </p:tav>
                                        <p:tav tm="100000">
                                          <p:val>
                                            <p:strVal val="#ppt_y"/>
                                          </p:val>
                                        </p:tav>
                                      </p:tavLst>
                                    </p:anim>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tmplLst>
          <p:tmpl>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0-#ppt_w/2"/>
                          </p:val>
                        </p:tav>
                        <p:tav tm="100000">
                          <p:val>
                            <p:strVal val="#ppt_x"/>
                          </p:val>
                        </p:tav>
                      </p:tavLst>
                    </p:anim>
                    <p:anim calcmode="lin" valueType="num">
                      <p:cBhvr additive="base">
                        <p:cTn dur="1000" fill="hold"/>
                        <p:tgtEl>
                          <p:spTgt spid="5"/>
                        </p:tgtEl>
                        <p:attrNameLst>
                          <p:attrName>ppt_y</p:attrName>
                        </p:attrNameLst>
                      </p:cBhvr>
                      <p:tavLst>
                        <p:tav tm="0">
                          <p:val>
                            <p:strVal val="#ppt_y"/>
                          </p:val>
                        </p:tav>
                        <p:tav tm="100000">
                          <p:val>
                            <p:strVal val="#ppt_y"/>
                          </p:val>
                        </p:tav>
                      </p:tavLst>
                    </p:anim>
                  </p:childTnLst>
                </p:cTn>
              </p:par>
            </p:tnLst>
          </p:tmpl>
        </p:tmplLst>
      </p:bldP>
      <p:bldP spid="3" grpId="0" animBg="1">
        <p:tmplLst>
          <p:tmpl>
            <p:tnLst>
              <p:par>
                <p:cTn presetID="17" presetClass="entr" presetSubtype="8"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P spid="28" grpId="0" build="p">
        <p:tmplLst>
          <p:tmpl lvl="1">
            <p:tnLst>
              <p:par>
                <p:cTn presetID="10" presetClass="entr" presetSubtype="0" fill="hold" nodeType="withEffect">
                  <p:stCondLst>
                    <p:cond delay="20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0" grpId="0"/>
      <p:bldP spid="17" grpId="0" animBg="1">
        <p:tmplLst>
          <p:tmpl>
            <p:tnLst>
              <p:par>
                <p:cTn presetID="2" presetClass="entr" presetSubtype="4" accel="50000" decel="5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ppt_x"/>
                          </p:val>
                        </p:tav>
                        <p:tav tm="100000">
                          <p:val>
                            <p:strVal val="#ppt_x"/>
                          </p:val>
                        </p:tav>
                      </p:tavLst>
                    </p:anim>
                    <p:anim calcmode="lin" valueType="num">
                      <p:cBhvr additive="base">
                        <p:cTn dur="1000" fill="hold"/>
                        <p:tgtEl>
                          <p:spTgt spid="17"/>
                        </p:tgtEl>
                        <p:attrNameLst>
                          <p:attrName>ppt_y</p:attrName>
                        </p:attrNameLst>
                      </p:cBhvr>
                      <p:tavLst>
                        <p:tav tm="0">
                          <p:val>
                            <p:strVal val="1+#ppt_h/2"/>
                          </p:val>
                        </p:tav>
                        <p:tav tm="100000">
                          <p:val>
                            <p:strVal val="#ppt_y"/>
                          </p:val>
                        </p:tav>
                      </p:tavLst>
                    </p:anim>
                  </p:childTnLst>
                </p:cTn>
              </p:par>
            </p:tnLst>
          </p:tmpl>
        </p:tmplLst>
      </p:bldP>
      <p:bldP spid="11" grpId="0" animBg="1"/>
      <p:bldP spid="22" grpId="0" build="p">
        <p:tmplLst>
          <p:tmpl lvl="1">
            <p:tnLst>
              <p:par>
                <p:cTn presetID="10" presetClass="entr" presetSubtype="0" fill="hold" nodeType="withEffect">
                  <p:stCondLst>
                    <p:cond delay="1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1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Brea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833872"/>
          </a:xfrm>
        </p:spPr>
        <p:txBody>
          <a:bodyPr anchor="ctr" anchorCtr="1"/>
          <a:lstStyle>
            <a:lvl1pPr marL="0" indent="0">
              <a:buNone/>
              <a:defRPr sz="2400"/>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p:nvPr>
        </p:nvSpPr>
        <p:spPr>
          <a:xfrm>
            <a:off x="0" y="3931920"/>
            <a:ext cx="12188825" cy="1901952"/>
          </a:xfrm>
          <a:solidFill>
            <a:schemeClr val="bg2"/>
          </a:solidFill>
        </p:spPr>
        <p:txBody>
          <a:bodyPr lIns="457200" tIns="182880" rIns="4754880" bIns="182880" numCol="1" spcCol="0" anchor="ctr" anchorCtr="0"/>
          <a:lstStyle>
            <a:lvl1pPr marL="0" indent="0">
              <a:spcAft>
                <a:spcPts val="0"/>
              </a:spcAft>
              <a:buNone/>
              <a:defRPr sz="2400" b="1">
                <a:solidFill>
                  <a:schemeClr val="accent1"/>
                </a:solidFill>
              </a:defRPr>
            </a:lvl1pPr>
            <a:lvl2pPr marL="0" indent="0">
              <a:spcBef>
                <a:spcPts val="1200"/>
              </a:spcBef>
              <a:spcAft>
                <a:spcPts val="600"/>
              </a:spcAft>
              <a:buNone/>
              <a:defRPr sz="1600" b="1"/>
            </a:lvl2pPr>
            <a:lvl3pPr marL="0" indent="0">
              <a:spcBef>
                <a:spcPts val="1200"/>
              </a:spcBef>
              <a:buNone/>
              <a:defRPr sz="1600"/>
            </a:lvl3pPr>
            <a:lvl4pPr marL="576263" indent="-182563">
              <a:tabLst/>
              <a:defRPr sz="1400"/>
            </a:lvl4pPr>
          </a:lstStyle>
          <a:p>
            <a:pPr lvl="0"/>
            <a:r>
              <a:rPr lang="en-US" dirty="0"/>
              <a:t>Edit Master 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5844"/>
            <a:ext cx="487553" cy="169277"/>
          </a:xfrm>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4197096"/>
            <a:ext cx="5484971" cy="1371600"/>
          </a:xfrm>
        </p:spPr>
        <p:txBody>
          <a:bodyPr anchor="ctr" anchorCtr="0"/>
          <a:lstStyle>
            <a:lvl1pPr>
              <a:spcBef>
                <a:spcPts val="600"/>
              </a:spcBef>
              <a:defRPr sz="1400"/>
            </a:lvl1pPr>
            <a:lvl2pPr>
              <a:spcBef>
                <a:spcPts val="300"/>
              </a:spcBef>
              <a:defRPr sz="1400"/>
            </a:lvl2pPr>
            <a:lvl3pPr>
              <a:spcBef>
                <a:spcPts val="300"/>
              </a:spcBef>
              <a:defRPr sz="1200"/>
            </a:lvl3pPr>
            <a:lvl4pPr>
              <a:spcBef>
                <a:spcPts val="300"/>
              </a:spcBef>
              <a:defRPr sz="1200"/>
            </a:lvl4pPr>
            <a:lvl5pPr>
              <a:spcBef>
                <a:spcPts val="300"/>
              </a:spcBef>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AF63332-B824-419F-B7EC-5AA4E941589E}"/>
              </a:ext>
            </a:extLst>
          </p:cNvPr>
          <p:cNvCxnSpPr/>
          <p:nvPr userDrawn="1"/>
        </p:nvCxnSpPr>
        <p:spPr bwMode="gray">
          <a:xfrm>
            <a:off x="0" y="5852159"/>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152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Section Intro">
    <p:spTree>
      <p:nvGrpSpPr>
        <p:cNvPr id="1" name=""/>
        <p:cNvGrpSpPr/>
        <p:nvPr/>
      </p:nvGrpSpPr>
      <p:grpSpPr>
        <a:xfrm>
          <a:off x="0" y="0"/>
          <a:ext cx="0" cy="0"/>
          <a:chOff x="0" y="0"/>
          <a:chExt cx="0" cy="0"/>
        </a:xfrm>
      </p:grpSpPr>
      <p:sp>
        <p:nvSpPr>
          <p:cNvPr id="7" name="Rectangle 6"/>
          <p:cNvSpPr/>
          <p:nvPr/>
        </p:nvSpPr>
        <p:spPr>
          <a:xfrm>
            <a:off x="0" y="0"/>
            <a:ext cx="12188825" cy="58521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3A5A78"/>
              </a:solidFill>
            </a:endParaRPr>
          </a:p>
        </p:txBody>
      </p:sp>
      <p:sp>
        <p:nvSpPr>
          <p:cNvPr id="14" name="Rectangle 13"/>
          <p:cNvSpPr/>
          <p:nvPr/>
        </p:nvSpPr>
        <p:spPr>
          <a:xfrm>
            <a:off x="5728748" y="0"/>
            <a:ext cx="6460077" cy="5852160"/>
          </a:xfrm>
          <a:prstGeom prst="rect">
            <a:avLst/>
          </a:prstGeom>
          <a:solidFill>
            <a:srgbClr val="DF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6" name="Rectangle 15"/>
          <p:cNvSpPr/>
          <p:nvPr/>
        </p:nvSpPr>
        <p:spPr>
          <a:xfrm>
            <a:off x="5363083" y="0"/>
            <a:ext cx="365665" cy="5852160"/>
          </a:xfrm>
          <a:prstGeom prst="rect">
            <a:avLst/>
          </a:prstGeom>
          <a:solidFill>
            <a:srgbClr val="CFE3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609441" y="502920"/>
            <a:ext cx="4753642" cy="914400"/>
          </a:xfrm>
        </p:spPr>
        <p:txBody>
          <a:bodyPr rIns="91440" anchor="t" anchorCtr="0"/>
          <a:lstStyle>
            <a:lvl1pPr algn="l">
              <a:defRPr sz="3200" b="1" cap="none">
                <a:solidFill>
                  <a:schemeClr val="tx2"/>
                </a:solidFill>
              </a:defRPr>
            </a:lvl1pPr>
          </a:lstStyle>
          <a:p>
            <a:r>
              <a:rPr lang="en-US" dirty="0"/>
              <a:t>Click to edit Master title style</a:t>
            </a:r>
          </a:p>
        </p:txBody>
      </p:sp>
      <p:sp>
        <p:nvSpPr>
          <p:cNvPr id="12" name="Text Placeholder 11"/>
          <p:cNvSpPr>
            <a:spLocks noGrp="1"/>
          </p:cNvSpPr>
          <p:nvPr>
            <p:ph type="body" sz="quarter" idx="14"/>
          </p:nvPr>
        </p:nvSpPr>
        <p:spPr>
          <a:xfrm>
            <a:off x="609440" y="1922463"/>
            <a:ext cx="3900424" cy="3200400"/>
          </a:xfrm>
        </p:spPr>
        <p:txBody>
          <a:bodyPr/>
          <a:lstStyle>
            <a:lvl1pPr>
              <a:defRPr sz="2000" b="1" cap="all" baseline="0">
                <a:solidFill>
                  <a:schemeClr val="tx2"/>
                </a:solidFill>
              </a:defRPr>
            </a:lvl1pPr>
            <a:lvl2pPr marL="0" indent="0">
              <a:buNone/>
              <a:defRPr>
                <a:solidFill>
                  <a:schemeClr val="tx2"/>
                </a:solidFill>
              </a:defRPr>
            </a:lvl2pPr>
            <a:lvl3pPr marL="457200" indent="-182880">
              <a:buFont typeface="Arial" panose="020B0604020202020204" pitchFamily="34" charset="0"/>
              <a:buChar char="•"/>
              <a:defRPr>
                <a:solidFill>
                  <a:schemeClr val="tx2"/>
                </a:solidFill>
              </a:defRPr>
            </a:lvl3pPr>
            <a:lvl4pPr marL="731520" indent="-182880">
              <a:buFont typeface="Arial" panose="020B0604020202020204" pitchFamily="34" charset="0"/>
              <a:buChar char="–"/>
              <a:defRPr>
                <a:solidFill>
                  <a:schemeClr val="tx2"/>
                </a:solidFill>
              </a:defRPr>
            </a:lvl4pPr>
            <a:lvl5pPr marL="1005840" indent="-182880">
              <a:buFont typeface="Arial" panose="020B0604020202020204" pitchFamily="34" charset="0"/>
              <a:buChar cha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prstClr val="white">
                    <a:lumMod val="50000"/>
                  </a:prstClr>
                </a:solidFill>
              </a:rPr>
              <a:t>6076 NS 08/16 Copyright © 2017 by The Hartford. All rights reserved. No part of this document may be reproduced, published or posted without the permission of The Hartford.</a:t>
            </a:r>
          </a:p>
        </p:txBody>
      </p:sp>
      <p:sp>
        <p:nvSpPr>
          <p:cNvPr id="6" name="Slide Number Placeholder 5"/>
          <p:cNvSpPr>
            <a:spLocks noGrp="1"/>
          </p:cNvSpPr>
          <p:nvPr>
            <p:ph type="sldNum" sz="quarter" idx="12"/>
          </p:nvPr>
        </p:nvSpPr>
        <p:spPr/>
        <p:txBody>
          <a:bodyPr/>
          <a:lstStyle/>
          <a:p>
            <a:fld id="{66442021-F9B4-4E98-A168-88CBB39FAC9F}" type="slidenum">
              <a:rPr lang="en-US" smtClean="0">
                <a:solidFill>
                  <a:prstClr val="white">
                    <a:lumMod val="50000"/>
                  </a:prstClr>
                </a:solidFill>
              </a:rPr>
              <a:pPr/>
              <a:t>‹#›</a:t>
            </a:fld>
            <a:endParaRPr lang="en-US" dirty="0">
              <a:solidFill>
                <a:prstClr val="white">
                  <a:lumMod val="50000"/>
                </a:prstClr>
              </a:solidFill>
            </a:endParaRPr>
          </a:p>
        </p:txBody>
      </p:sp>
      <p:sp>
        <p:nvSpPr>
          <p:cNvPr id="9" name="Text Placeholder 8"/>
          <p:cNvSpPr>
            <a:spLocks noGrp="1"/>
          </p:cNvSpPr>
          <p:nvPr>
            <p:ph type="body" sz="quarter" idx="13"/>
          </p:nvPr>
        </p:nvSpPr>
        <p:spPr>
          <a:xfrm>
            <a:off x="6521020" y="1920240"/>
            <a:ext cx="4753642" cy="3200400"/>
          </a:xfrm>
        </p:spPr>
        <p:txBody>
          <a:bodyPr/>
          <a:lstStyle>
            <a:lvl1pPr marL="182880" indent="-182880">
              <a:spcBef>
                <a:spcPts val="1200"/>
              </a:spcBef>
              <a:spcAft>
                <a:spcPts val="0"/>
              </a:spcAft>
              <a:buFont typeface="Arial" panose="020B0604020202020204" pitchFamily="34" charset="0"/>
              <a:buChar char="•"/>
              <a:defRPr sz="2000" b="1">
                <a:solidFill>
                  <a:schemeClr val="tx2"/>
                </a:solidFill>
              </a:defRPr>
            </a:lvl1pPr>
            <a:lvl2pPr marL="457200" indent="-182880">
              <a:buFont typeface="Arial" panose="020B0604020202020204" pitchFamily="34" charset="0"/>
              <a:buChar char="–"/>
              <a:defRPr b="1">
                <a:solidFill>
                  <a:schemeClr val="tx2"/>
                </a:solidFill>
              </a:defRPr>
            </a:lvl2pPr>
            <a:lvl3pPr marL="731520" indent="-182880">
              <a:buFont typeface="Arial" panose="020B0604020202020204" pitchFamily="34" charset="0"/>
              <a:buChar cha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415" b="-303"/>
          <a:stretch/>
        </p:blipFill>
        <p:spPr>
          <a:xfrm>
            <a:off x="10860243" y="5861304"/>
            <a:ext cx="1328582" cy="996696"/>
          </a:xfrm>
          <a:prstGeom prst="rect">
            <a:avLst/>
          </a:prstGeom>
        </p:spPr>
      </p:pic>
    </p:spTree>
    <p:extLst>
      <p:ext uri="{BB962C8B-B14F-4D97-AF65-F5344CB8AC3E}">
        <p14:creationId xmlns:p14="http://schemas.microsoft.com/office/powerpoint/2010/main" val="6037778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Sub Section Intro">
    <p:spTree>
      <p:nvGrpSpPr>
        <p:cNvPr id="1" name=""/>
        <p:cNvGrpSpPr/>
        <p:nvPr/>
      </p:nvGrpSpPr>
      <p:grpSpPr>
        <a:xfrm>
          <a:off x="0" y="0"/>
          <a:ext cx="0" cy="0"/>
          <a:chOff x="0" y="0"/>
          <a:chExt cx="0" cy="0"/>
        </a:xfrm>
      </p:grpSpPr>
      <p:sp>
        <p:nvSpPr>
          <p:cNvPr id="12" name="Rectangle 11"/>
          <p:cNvSpPr/>
          <p:nvPr/>
        </p:nvSpPr>
        <p:spPr>
          <a:xfrm>
            <a:off x="4875530" y="1051560"/>
            <a:ext cx="7313295" cy="3657600"/>
          </a:xfrm>
          <a:prstGeom prst="rect">
            <a:avLst/>
          </a:prstGeom>
          <a:solidFill>
            <a:srgbClr val="DE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200" dirty="0">
              <a:solidFill>
                <a:srgbClr val="3A5A78"/>
              </a:solidFill>
            </a:endParaRPr>
          </a:p>
        </p:txBody>
      </p:sp>
      <p:sp>
        <p:nvSpPr>
          <p:cNvPr id="13" name="Rectangle 12"/>
          <p:cNvSpPr/>
          <p:nvPr/>
        </p:nvSpPr>
        <p:spPr>
          <a:xfrm>
            <a:off x="1" y="1051560"/>
            <a:ext cx="5363083" cy="3657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3A5A78"/>
              </a:solidFill>
            </a:endParaRPr>
          </a:p>
        </p:txBody>
      </p:sp>
      <p:sp>
        <p:nvSpPr>
          <p:cNvPr id="14" name="Rectangle 13"/>
          <p:cNvSpPr/>
          <p:nvPr/>
        </p:nvSpPr>
        <p:spPr>
          <a:xfrm>
            <a:off x="5363083" y="1051560"/>
            <a:ext cx="365665" cy="3657600"/>
          </a:xfrm>
          <a:prstGeom prst="rect">
            <a:avLst/>
          </a:prstGeom>
          <a:solidFill>
            <a:srgbClr val="CFE3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200" dirty="0">
              <a:solidFill>
                <a:srgbClr val="3A5A78"/>
              </a:solidFill>
            </a:endParaRPr>
          </a:p>
        </p:txBody>
      </p:sp>
      <p:sp>
        <p:nvSpPr>
          <p:cNvPr id="10" name="Text Placeholder 9"/>
          <p:cNvSpPr>
            <a:spLocks noGrp="1"/>
          </p:cNvSpPr>
          <p:nvPr>
            <p:ph type="body" sz="quarter" idx="13"/>
          </p:nvPr>
        </p:nvSpPr>
        <p:spPr>
          <a:xfrm>
            <a:off x="6089677" y="1280160"/>
            <a:ext cx="5484971" cy="3200400"/>
          </a:xfrm>
        </p:spPr>
        <p:txBody>
          <a:bodyPr anchor="ctr" anchorCtr="0"/>
          <a:lstStyle>
            <a:lvl1pPr>
              <a:spcAft>
                <a:spcPts val="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9441" y="1280160"/>
            <a:ext cx="4266089" cy="3200400"/>
          </a:xfrm>
        </p:spPr>
        <p:txBody>
          <a:bodyPr anchor="ctr" anchorCtr="0"/>
          <a:lstStyle>
            <a:lvl1pPr>
              <a:defRPr sz="32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solidFill>
                  <a:prstClr val="white">
                    <a:lumMod val="50000"/>
                  </a:prstClr>
                </a:solidFill>
              </a:rPr>
              <a:t>6076 NS 08/16 Copyright © 2017 by The Hartford. All rights reserved. No part of this document may be reproduced, published or posted without the permission of The Hartford.</a:t>
            </a:r>
          </a:p>
        </p:txBody>
      </p:sp>
      <p:sp>
        <p:nvSpPr>
          <p:cNvPr id="4" name="Slide Number Placeholder 3"/>
          <p:cNvSpPr>
            <a:spLocks noGrp="1"/>
          </p:cNvSpPr>
          <p:nvPr>
            <p:ph type="sldNum" sz="quarter" idx="11"/>
          </p:nvPr>
        </p:nvSpPr>
        <p:spPr/>
        <p:txBody>
          <a:bodyPr/>
          <a:lstStyle/>
          <a:p>
            <a:fld id="{66442021-F9B4-4E98-A168-88CBB39FAC9F}" type="slidenum">
              <a:rPr lang="en-US" smtClean="0">
                <a:solidFill>
                  <a:prstClr val="white">
                    <a:lumMod val="50000"/>
                  </a:prstClr>
                </a:solidFill>
              </a:rPr>
              <a:pPr/>
              <a:t>‹#›</a:t>
            </a:fld>
            <a:endParaRPr lang="en-US" dirty="0">
              <a:solidFill>
                <a:prstClr val="white">
                  <a:lumMod val="50000"/>
                </a:prstClr>
              </a:soli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415" b="-303"/>
          <a:stretch/>
        </p:blipFill>
        <p:spPr>
          <a:xfrm>
            <a:off x="10860243" y="5861304"/>
            <a:ext cx="1328582" cy="996696"/>
          </a:xfrm>
          <a:prstGeom prst="rect">
            <a:avLst/>
          </a:prstGeom>
        </p:spPr>
      </p:pic>
    </p:spTree>
    <p:extLst>
      <p:ext uri="{BB962C8B-B14F-4D97-AF65-F5344CB8AC3E}">
        <p14:creationId xmlns:p14="http://schemas.microsoft.com/office/powerpoint/2010/main" val="140849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
                                            <p:txEl>
                                              <p:pRg st="0" end="0"/>
                                            </p:txEl>
                                          </p:spTgt>
                                        </p:tgtEl>
                                      </p:cBhvr>
                                    </p:animEffect>
                                  </p:childTnLst>
                                </p:cTn>
                              </p:par>
                            </p:childTnLst>
                          </p:cTn>
                        </p:par>
                        <p:par>
                          <p:cTn id="10" fill="hold">
                            <p:stCondLst>
                              <p:cond delay="1000"/>
                            </p:stCondLst>
                            <p:childTnLst>
                              <p:par>
                                <p:cTn id="11" presetID="53" presetClass="entr" presetSubtype="16" fill="hold" grpId="0" nodeType="afterEffect">
                                  <p:stCondLst>
                                    <p:cond delay="50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p:cTn id="13"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10">
                                            <p:txEl>
                                              <p:pRg st="1" end="1"/>
                                            </p:txEl>
                                          </p:spTgt>
                                        </p:tgtEl>
                                      </p:cBhvr>
                                    </p:animEffect>
                                  </p:childTnLst>
                                </p:cTn>
                              </p:par>
                            </p:childTnLst>
                          </p:cTn>
                        </p:par>
                        <p:par>
                          <p:cTn id="16" fill="hold">
                            <p:stCondLst>
                              <p:cond delay="2500"/>
                            </p:stCondLst>
                            <p:childTnLst>
                              <p:par>
                                <p:cTn id="17" presetID="53" presetClass="entr" presetSubtype="16" fill="hold" grpId="0" nodeType="afterEffect">
                                  <p:stCondLst>
                                    <p:cond delay="50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p:cTn id="19"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10">
                                            <p:txEl>
                                              <p:pRg st="2" end="2"/>
                                            </p:txEl>
                                          </p:spTgt>
                                        </p:tgtEl>
                                      </p:cBhvr>
                                    </p:animEffect>
                                  </p:childTnLst>
                                </p:cTn>
                              </p:par>
                            </p:childTnLst>
                          </p:cTn>
                        </p:par>
                        <p:par>
                          <p:cTn id="22" fill="hold">
                            <p:stCondLst>
                              <p:cond delay="4000"/>
                            </p:stCondLst>
                            <p:childTnLst>
                              <p:par>
                                <p:cTn id="23" presetID="53" presetClass="entr" presetSubtype="16" fill="hold" grpId="0" nodeType="afterEffect">
                                  <p:stCondLst>
                                    <p:cond delay="50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p:cTn id="25"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10">
                                            <p:txEl>
                                              <p:pRg st="3" end="3"/>
                                            </p:txEl>
                                          </p:spTgt>
                                        </p:tgtEl>
                                      </p:cBhvr>
                                    </p:animEffect>
                                  </p:childTnLst>
                                </p:cTn>
                              </p:par>
                            </p:childTnLst>
                          </p:cTn>
                        </p:par>
                        <p:par>
                          <p:cTn id="28" fill="hold">
                            <p:stCondLst>
                              <p:cond delay="5500"/>
                            </p:stCondLst>
                            <p:childTnLst>
                              <p:par>
                                <p:cTn id="29" presetID="53" presetClass="entr" presetSubtype="16" fill="hold" grpId="0" nodeType="afterEffect">
                                  <p:stCondLst>
                                    <p:cond delay="50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p:cTn id="31"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53" presetClass="entr" presetSubtype="16"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Effect transition="in" filter="fade">
                      <p:cBhvr>
                        <p:cTn dur="1000"/>
                        <p:tgtEl>
                          <p:spTgt spid="10"/>
                        </p:tgtEl>
                      </p:cBhvr>
                    </p:animEffect>
                  </p:childTnLst>
                </p:cTn>
              </p:par>
            </p:tnLst>
          </p:tmpl>
          <p:tmpl lvl="2">
            <p:tnLst>
              <p:par>
                <p:cTn presetID="53" presetClass="entr" presetSubtype="16" fill="hold" nodeType="after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Effect transition="in" filter="fade">
                      <p:cBhvr>
                        <p:cTn dur="1000"/>
                        <p:tgtEl>
                          <p:spTgt spid="10"/>
                        </p:tgtEl>
                      </p:cBhvr>
                    </p:animEffect>
                  </p:childTnLst>
                </p:cTn>
              </p:par>
            </p:tnLst>
          </p:tmpl>
          <p:tmpl lvl="3">
            <p:tnLst>
              <p:par>
                <p:cTn presetID="53" presetClass="entr" presetSubtype="16" fill="hold" nodeType="after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Effect transition="in" filter="fade">
                      <p:cBhvr>
                        <p:cTn dur="1000"/>
                        <p:tgtEl>
                          <p:spTgt spid="10"/>
                        </p:tgtEl>
                      </p:cBhvr>
                    </p:animEffect>
                  </p:childTnLst>
                </p:cTn>
              </p:par>
            </p:tnLst>
          </p:tmpl>
          <p:tmpl lvl="4">
            <p:tnLst>
              <p:par>
                <p:cTn presetID="53" presetClass="entr" presetSubtype="16" fill="hold" nodeType="after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Effect transition="in" filter="fade">
                      <p:cBhvr>
                        <p:cTn dur="1000"/>
                        <p:tgtEl>
                          <p:spTgt spid="10"/>
                        </p:tgtEl>
                      </p:cBhvr>
                    </p:animEffect>
                  </p:childTnLst>
                </p:cTn>
              </p:par>
            </p:tnLst>
          </p:tmpl>
          <p:tmpl lvl="5">
            <p:tnLst>
              <p:par>
                <p:cTn presetID="53" presetClass="entr" presetSubtype="16" fill="hold" nodeType="after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Effect transition="in" filter="fade">
                      <p:cBhvr>
                        <p:cTn dur="1000"/>
                        <p:tgtEl>
                          <p:spTgt spid="10"/>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ntent + Image">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3" hasCustomPrompt="1"/>
          </p:nvPr>
        </p:nvSpPr>
        <p:spPr bwMode="gray">
          <a:xfrm>
            <a:off x="6094412" y="1055687"/>
            <a:ext cx="6094413" cy="4800600"/>
          </a:xfrm>
        </p:spPr>
        <p:txBody>
          <a:bodyPr lIns="457200" rIns="457200" anchor="ctr" anchorCtr="1"/>
          <a:lstStyle>
            <a:lvl1pPr algn="ctr">
              <a:defRPr sz="2000" b="1" baseline="0">
                <a:solidFill>
                  <a:schemeClr val="tx1">
                    <a:lumMod val="60000"/>
                    <a:lumOff val="40000"/>
                  </a:schemeClr>
                </a:solidFill>
              </a:defRPr>
            </a:lvl1pPr>
          </a:lstStyle>
          <a:p>
            <a:r>
              <a:rPr lang="en-US" dirty="0"/>
              <a:t>Insert image into this placeholder and “send to back” so that transparent overlay shows on left</a:t>
            </a:r>
          </a:p>
        </p:txBody>
      </p:sp>
      <p:sp>
        <p:nvSpPr>
          <p:cNvPr id="8" name="Text Placeholder 7"/>
          <p:cNvSpPr>
            <a:spLocks noGrp="1"/>
          </p:cNvSpPr>
          <p:nvPr>
            <p:ph type="body" sz="quarter" idx="14" hasCustomPrompt="1"/>
          </p:nvPr>
        </p:nvSpPr>
        <p:spPr>
          <a:xfrm rot="5400000">
            <a:off x="3937889" y="3212211"/>
            <a:ext cx="4800600" cy="487553"/>
          </a:xfrm>
          <a:solidFill>
            <a:srgbClr val="DEECF7">
              <a:alpha val="80000"/>
            </a:srgbClr>
          </a:solidFill>
        </p:spPr>
        <p:txBody>
          <a:bodyPr anchor="ctr" anchorCtr="0"/>
          <a:lstStyle>
            <a:lvl1pPr algn="ctr">
              <a:defRPr sz="1100" baseline="0"/>
            </a:lvl1pPr>
          </a:lstStyle>
          <a:p>
            <a:pPr lvl="0"/>
            <a:r>
              <a:rPr lang="en-US" dirty="0"/>
              <a:t>Enter a space to delete this prompt text</a:t>
            </a:r>
          </a:p>
        </p:txBody>
      </p:sp>
      <p:sp>
        <p:nvSpPr>
          <p:cNvPr id="3" name="Content Placeholder 2"/>
          <p:cNvSpPr>
            <a:spLocks noGrp="1"/>
          </p:cNvSpPr>
          <p:nvPr>
            <p:ph idx="1"/>
          </p:nvPr>
        </p:nvSpPr>
        <p:spPr>
          <a:xfrm>
            <a:off x="0" y="1055687"/>
            <a:ext cx="6094413" cy="4800600"/>
          </a:xfrm>
          <a:solidFill>
            <a:srgbClr val="DEECF7"/>
          </a:solidFill>
        </p:spPr>
        <p:txBody>
          <a:bodyPr lIns="457200" tIns="548640" rIns="457200" bIns="5486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9441" y="411480"/>
            <a:ext cx="10969943" cy="548640"/>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dirty="0">
                <a:solidFill>
                  <a:prstClr val="white">
                    <a:lumMod val="50000"/>
                  </a:prstClr>
                </a:solidFill>
              </a:rPr>
              <a:t>6076 NS 08/16 Copyright © 2017 by The Hartford. All rights reserved. No part of this document may be reproduced, published or posted without the permission of The Hartford.</a:t>
            </a:r>
          </a:p>
        </p:txBody>
      </p:sp>
      <p:sp>
        <p:nvSpPr>
          <p:cNvPr id="6" name="Slide Number Placeholder 5"/>
          <p:cNvSpPr>
            <a:spLocks noGrp="1"/>
          </p:cNvSpPr>
          <p:nvPr>
            <p:ph type="sldNum" sz="quarter" idx="12"/>
          </p:nvPr>
        </p:nvSpPr>
        <p:spPr/>
        <p:txBody>
          <a:bodyPr/>
          <a:lstStyle/>
          <a:p>
            <a:fld id="{66442021-F9B4-4E98-A168-88CBB39FAC9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5980856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Full Page Image + Call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050924"/>
            <a:ext cx="12188825" cy="4800600"/>
          </a:xfrm>
        </p:spPr>
        <p:txBody>
          <a:bodyPr tIns="137160"/>
          <a:lstStyle>
            <a:lvl1pPr marL="0" indent="0" algn="ctr">
              <a:buNone/>
              <a:defRPr sz="2800" b="1">
                <a:solidFill>
                  <a:srgbClr val="B6B6B6"/>
                </a:solidFill>
              </a:defRPr>
            </a:lvl1pPr>
          </a:lstStyle>
          <a:p>
            <a:r>
              <a:rPr lang="en-US" dirty="0"/>
              <a:t>Click icon to add picture</a:t>
            </a:r>
          </a:p>
        </p:txBody>
      </p:sp>
      <p:sp>
        <p:nvSpPr>
          <p:cNvPr id="2" name="Title 1"/>
          <p:cNvSpPr>
            <a:spLocks noGrp="1"/>
          </p:cNvSpPr>
          <p:nvPr>
            <p:ph type="title"/>
          </p:nvPr>
        </p:nvSpPr>
        <p:spPr>
          <a:xfrm>
            <a:off x="609441" y="411480"/>
            <a:ext cx="10969943" cy="548640"/>
          </a:xfrm>
        </p:spPr>
        <p:txBody>
          <a:bodyPr/>
          <a:lstStyle/>
          <a:p>
            <a:r>
              <a:rPr lang="en-US"/>
              <a:t>Click to edit Master title style</a:t>
            </a:r>
            <a:endParaRPr lang="en-US" dirty="0"/>
          </a:p>
        </p:txBody>
      </p:sp>
      <p:sp>
        <p:nvSpPr>
          <p:cNvPr id="3" name="Content Placeholder 2"/>
          <p:cNvSpPr>
            <a:spLocks noGrp="1"/>
          </p:cNvSpPr>
          <p:nvPr>
            <p:ph idx="1"/>
          </p:nvPr>
        </p:nvSpPr>
        <p:spPr bwMode="gray">
          <a:xfrm>
            <a:off x="1218883" y="2079624"/>
            <a:ext cx="4875530" cy="2743200"/>
          </a:xfrm>
          <a:solidFill>
            <a:schemeClr val="bg1">
              <a:alpha val="90000"/>
            </a:schemeClr>
          </a:solidFill>
        </p:spPr>
        <p:txBody>
          <a:bodyPr lIns="274320" tIns="274320" rIns="274320" bIns="274320"/>
          <a:lstStyle>
            <a:lvl1pPr>
              <a:defRPr sz="1400">
                <a:solidFill>
                  <a:schemeClr val="tx1"/>
                </a:solidFill>
              </a:defRPr>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prstClr val="white">
                    <a:lumMod val="50000"/>
                  </a:prstClr>
                </a:solidFill>
              </a:rPr>
              <a:t>6076 NS 08/16 Copyright © 2017 by The Hartford. All rights reserved. No part of this document may be reproduced, published or posted without the permission of The Hartford.</a:t>
            </a:r>
          </a:p>
        </p:txBody>
      </p:sp>
      <p:sp>
        <p:nvSpPr>
          <p:cNvPr id="6" name="Slide Number Placeholder 5"/>
          <p:cNvSpPr>
            <a:spLocks noGrp="1"/>
          </p:cNvSpPr>
          <p:nvPr>
            <p:ph type="sldNum" sz="quarter" idx="12"/>
          </p:nvPr>
        </p:nvSpPr>
        <p:spPr/>
        <p:txBody>
          <a:bodyPr/>
          <a:lstStyle/>
          <a:p>
            <a:fld id="{66442021-F9B4-4E98-A168-88CBB39FAC9F}" type="slidenum">
              <a:rPr lang="en-US" smtClean="0">
                <a:solidFill>
                  <a:prstClr val="white">
                    <a:lumMod val="50000"/>
                  </a:prstClr>
                </a:solidFill>
              </a:rPr>
              <a:pPr/>
              <a:t>‹#›</a:t>
            </a:fld>
            <a:endParaRPr lang="en-US" dirty="0">
              <a:solidFill>
                <a:prstClr val="white">
                  <a:lumMod val="50000"/>
                </a:prstClr>
              </a:solidFill>
            </a:endParaRPr>
          </a:p>
        </p:txBody>
      </p:sp>
      <p:sp>
        <p:nvSpPr>
          <p:cNvPr id="10" name="Content Placeholder 9"/>
          <p:cNvSpPr>
            <a:spLocks noGrp="1"/>
          </p:cNvSpPr>
          <p:nvPr>
            <p:ph sz="quarter" idx="14"/>
          </p:nvPr>
        </p:nvSpPr>
        <p:spPr>
          <a:xfrm>
            <a:off x="6094413" y="2079625"/>
            <a:ext cx="4875530" cy="2743200"/>
          </a:xfrm>
          <a:solidFill>
            <a:schemeClr val="accent2">
              <a:alpha val="90000"/>
            </a:schemeClr>
          </a:solidFill>
        </p:spPr>
        <p:txBody>
          <a:bodyPr lIns="274320" tIns="274320" rIns="274320" bIns="274320"/>
          <a:lstStyle>
            <a:lvl1pPr>
              <a:defRPr sz="1400" b="1">
                <a:solidFill>
                  <a:schemeClr val="tx2"/>
                </a:solidFill>
              </a:defRPr>
            </a:lvl1pPr>
            <a:lvl2pPr>
              <a:defRPr sz="1400">
                <a:solidFill>
                  <a:schemeClr val="tx2"/>
                </a:solidFill>
              </a:defRPr>
            </a:lvl2pPr>
            <a:lvl3pPr>
              <a:defRPr sz="1200">
                <a:solidFill>
                  <a:schemeClr val="tx2"/>
                </a:solidFill>
              </a:defRPr>
            </a:lvl3pPr>
            <a:lvl4pPr>
              <a:defRPr sz="1100">
                <a:solidFill>
                  <a:schemeClr val="tx2"/>
                </a:solidFill>
              </a:defRPr>
            </a:lvl4pPr>
            <a:lvl5pPr>
              <a:defRPr sz="11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64480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Our Team 4-up">
    <p:spTree>
      <p:nvGrpSpPr>
        <p:cNvPr id="1" name=""/>
        <p:cNvGrpSpPr/>
        <p:nvPr/>
      </p:nvGrpSpPr>
      <p:grpSpPr>
        <a:xfrm>
          <a:off x="0" y="0"/>
          <a:ext cx="0" cy="0"/>
          <a:chOff x="0" y="0"/>
          <a:chExt cx="0" cy="0"/>
        </a:xfrm>
      </p:grpSpPr>
      <p:sp>
        <p:nvSpPr>
          <p:cNvPr id="2" name="Title 1"/>
          <p:cNvSpPr>
            <a:spLocks noGrp="1"/>
          </p:cNvSpPr>
          <p:nvPr>
            <p:ph type="title"/>
          </p:nvPr>
        </p:nvSpPr>
        <p:spPr>
          <a:xfrm>
            <a:off x="609441" y="411481"/>
            <a:ext cx="10969943" cy="547087"/>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solidFill>
                  <a:prstClr val="white">
                    <a:lumMod val="50000"/>
                  </a:prstClr>
                </a:solidFill>
              </a:rPr>
              <a:t>6076 NS 08/16 Copyright © 2017 by The Hartford. All rights reserved. No part of this document may be reproduced, published or posted without the permission of The Hartford.</a:t>
            </a:r>
          </a:p>
        </p:txBody>
      </p:sp>
      <p:sp>
        <p:nvSpPr>
          <p:cNvPr id="4" name="Slide Number Placeholder 3"/>
          <p:cNvSpPr>
            <a:spLocks noGrp="1"/>
          </p:cNvSpPr>
          <p:nvPr>
            <p:ph type="sldNum" sz="quarter" idx="11"/>
          </p:nvPr>
        </p:nvSpPr>
        <p:spPr/>
        <p:txBody>
          <a:bodyPr/>
          <a:lstStyle/>
          <a:p>
            <a:fld id="{66442021-F9B4-4E98-A168-88CBB39FAC9F}" type="slidenum">
              <a:rPr lang="en-US" smtClean="0">
                <a:solidFill>
                  <a:prstClr val="white">
                    <a:lumMod val="50000"/>
                  </a:prstClr>
                </a:solidFill>
              </a:rPr>
              <a:pPr/>
              <a:t>‹#›</a:t>
            </a:fld>
            <a:endParaRPr lang="en-US" dirty="0">
              <a:solidFill>
                <a:prstClr val="white">
                  <a:lumMod val="50000"/>
                </a:prstClr>
              </a:solidFill>
            </a:endParaRPr>
          </a:p>
        </p:txBody>
      </p:sp>
      <p:sp>
        <p:nvSpPr>
          <p:cNvPr id="6" name="Text Placeholder 5"/>
          <p:cNvSpPr>
            <a:spLocks noGrp="1"/>
          </p:cNvSpPr>
          <p:nvPr>
            <p:ph type="body" sz="quarter" idx="12"/>
          </p:nvPr>
        </p:nvSpPr>
        <p:spPr bwMode="gray">
          <a:xfrm>
            <a:off x="609441" y="4206241"/>
            <a:ext cx="2437765" cy="654025"/>
          </a:xfrm>
        </p:spPr>
        <p:txBody>
          <a:bodyPr>
            <a:spAutoFit/>
          </a:bodyPr>
          <a:lstStyle>
            <a:lvl1pPr>
              <a:spcBef>
                <a:spcPts val="300"/>
              </a:spcBef>
              <a:spcAft>
                <a:spcPts val="0"/>
              </a:spcAft>
              <a:defRPr sz="1400" b="1">
                <a:solidFill>
                  <a:srgbClr val="484848"/>
                </a:solidFill>
              </a:defRPr>
            </a:lvl1pPr>
            <a:lvl2pPr marL="0" indent="0">
              <a:spcBef>
                <a:spcPts val="300"/>
              </a:spcBef>
              <a:spcAft>
                <a:spcPts val="0"/>
              </a:spcAft>
              <a:buNone/>
              <a:defRPr sz="1200">
                <a:solidFill>
                  <a:srgbClr val="484848"/>
                </a:solidFill>
              </a:defRPr>
            </a:lvl2pPr>
            <a:lvl3pPr>
              <a:defRPr sz="1200"/>
            </a:lvl3pPr>
          </a:lstStyle>
          <a:p>
            <a:pPr lvl="0"/>
            <a:r>
              <a:rPr lang="en-US" dirty="0"/>
              <a:t>Click to edit Master text styles</a:t>
            </a:r>
          </a:p>
          <a:p>
            <a:pPr lvl="1"/>
            <a:r>
              <a:rPr lang="en-US" dirty="0"/>
              <a:t>Second level</a:t>
            </a:r>
          </a:p>
        </p:txBody>
      </p:sp>
      <p:sp>
        <p:nvSpPr>
          <p:cNvPr id="8" name="Text Placeholder 7"/>
          <p:cNvSpPr>
            <a:spLocks noGrp="1"/>
          </p:cNvSpPr>
          <p:nvPr>
            <p:ph type="body" sz="quarter" idx="13"/>
          </p:nvPr>
        </p:nvSpPr>
        <p:spPr bwMode="gray">
          <a:xfrm>
            <a:off x="3453500" y="4206241"/>
            <a:ext cx="2437765" cy="654025"/>
          </a:xfrm>
        </p:spPr>
        <p:txBody>
          <a:bodyPr>
            <a:spAutoFit/>
          </a:bodyPr>
          <a:lstStyle>
            <a:lvl1pPr>
              <a:spcBef>
                <a:spcPts val="300"/>
              </a:spcBef>
              <a:spcAft>
                <a:spcPts val="0"/>
              </a:spcAft>
              <a:defRPr sz="1400" b="1">
                <a:solidFill>
                  <a:srgbClr val="484848"/>
                </a:solidFill>
              </a:defRPr>
            </a:lvl1pPr>
            <a:lvl2pPr marL="0" indent="0">
              <a:spcBef>
                <a:spcPts val="300"/>
              </a:spcBef>
              <a:spcAft>
                <a:spcPts val="0"/>
              </a:spcAft>
              <a:buNone/>
              <a:defRPr sz="1200">
                <a:solidFill>
                  <a:srgbClr val="484848"/>
                </a:solidFill>
              </a:defRPr>
            </a:lvl2pPr>
          </a:lstStyle>
          <a:p>
            <a:pPr lvl="0"/>
            <a:r>
              <a:rPr lang="en-US"/>
              <a:t>Click to edit Master text styles</a:t>
            </a:r>
          </a:p>
          <a:p>
            <a:pPr lvl="1"/>
            <a:r>
              <a:rPr lang="en-US"/>
              <a:t>Second level</a:t>
            </a:r>
          </a:p>
        </p:txBody>
      </p:sp>
      <p:sp>
        <p:nvSpPr>
          <p:cNvPr id="10" name="Text Placeholder 9"/>
          <p:cNvSpPr>
            <a:spLocks noGrp="1"/>
          </p:cNvSpPr>
          <p:nvPr>
            <p:ph type="body" sz="quarter" idx="14"/>
          </p:nvPr>
        </p:nvSpPr>
        <p:spPr bwMode="gray">
          <a:xfrm>
            <a:off x="6297560" y="4206241"/>
            <a:ext cx="2437765" cy="654025"/>
          </a:xfrm>
        </p:spPr>
        <p:txBody>
          <a:bodyPr>
            <a:spAutoFit/>
          </a:bodyPr>
          <a:lstStyle>
            <a:lvl1pPr>
              <a:spcBef>
                <a:spcPts val="300"/>
              </a:spcBef>
              <a:spcAft>
                <a:spcPts val="0"/>
              </a:spcAft>
              <a:defRPr sz="1400" b="1">
                <a:solidFill>
                  <a:srgbClr val="484848"/>
                </a:solidFill>
              </a:defRPr>
            </a:lvl1pPr>
            <a:lvl2pPr marL="0" indent="0">
              <a:spcBef>
                <a:spcPts val="300"/>
              </a:spcBef>
              <a:spcAft>
                <a:spcPts val="0"/>
              </a:spcAft>
              <a:buNone/>
              <a:defRPr sz="1200">
                <a:solidFill>
                  <a:srgbClr val="484848"/>
                </a:solidFill>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5"/>
          </p:nvPr>
        </p:nvSpPr>
        <p:spPr bwMode="gray">
          <a:xfrm>
            <a:off x="9141619" y="4206241"/>
            <a:ext cx="2437765" cy="654025"/>
          </a:xfrm>
        </p:spPr>
        <p:txBody>
          <a:bodyPr>
            <a:spAutoFit/>
          </a:bodyPr>
          <a:lstStyle>
            <a:lvl1pPr>
              <a:spcBef>
                <a:spcPts val="300"/>
              </a:spcBef>
              <a:spcAft>
                <a:spcPts val="0"/>
              </a:spcAft>
              <a:defRPr sz="1400" b="1">
                <a:solidFill>
                  <a:srgbClr val="484848"/>
                </a:solidFill>
              </a:defRPr>
            </a:lvl1pPr>
            <a:lvl2pPr marL="0" indent="0">
              <a:spcBef>
                <a:spcPts val="300"/>
              </a:spcBef>
              <a:spcAft>
                <a:spcPts val="0"/>
              </a:spcAft>
              <a:buNone/>
              <a:defRPr sz="1200">
                <a:solidFill>
                  <a:srgbClr val="484848"/>
                </a:solidFill>
              </a:defRPr>
            </a:lvl2pPr>
          </a:lstStyle>
          <a:p>
            <a:pPr lvl="0"/>
            <a:r>
              <a:rPr lang="en-US"/>
              <a:t>Click to edit Master text styles</a:t>
            </a:r>
          </a:p>
          <a:p>
            <a:pPr lvl="1"/>
            <a:r>
              <a:rPr lang="en-US"/>
              <a:t>Second level</a:t>
            </a:r>
          </a:p>
        </p:txBody>
      </p:sp>
      <p:sp>
        <p:nvSpPr>
          <p:cNvPr id="14" name="Picture Placeholder 13"/>
          <p:cNvSpPr>
            <a:spLocks noGrp="1" noChangeAspect="1"/>
          </p:cNvSpPr>
          <p:nvPr>
            <p:ph type="pic" sz="quarter" idx="16"/>
          </p:nvPr>
        </p:nvSpPr>
        <p:spPr bwMode="gray">
          <a:xfrm>
            <a:off x="609442" y="2377440"/>
            <a:ext cx="2191361" cy="1645920"/>
          </a:xfrm>
        </p:spPr>
        <p:txBody>
          <a:bodyPr anchor="ctr" anchorCtr="0"/>
          <a:lstStyle>
            <a:lvl1pPr algn="r">
              <a:defRPr b="1">
                <a:solidFill>
                  <a:schemeClr val="tx1">
                    <a:lumMod val="40000"/>
                    <a:lumOff val="60000"/>
                  </a:schemeClr>
                </a:solidFill>
              </a:defRPr>
            </a:lvl1pPr>
          </a:lstStyle>
          <a:p>
            <a:r>
              <a:rPr lang="en-US" dirty="0"/>
              <a:t>Click icon to add picture</a:t>
            </a:r>
          </a:p>
        </p:txBody>
      </p:sp>
      <p:sp>
        <p:nvSpPr>
          <p:cNvPr id="16" name="Picture Placeholder 15"/>
          <p:cNvSpPr>
            <a:spLocks noGrp="1" noChangeAspect="1"/>
          </p:cNvSpPr>
          <p:nvPr>
            <p:ph type="pic" sz="quarter" idx="17"/>
          </p:nvPr>
        </p:nvSpPr>
        <p:spPr bwMode="gray">
          <a:xfrm>
            <a:off x="3452172" y="2377440"/>
            <a:ext cx="2194412" cy="1644650"/>
          </a:xfrm>
        </p:spPr>
        <p:txBody>
          <a:bodyPr anchor="ctr" anchorCtr="0"/>
          <a:lstStyle>
            <a:lvl1pPr algn="r">
              <a:defRPr b="1">
                <a:solidFill>
                  <a:schemeClr val="tx1">
                    <a:lumMod val="40000"/>
                    <a:lumOff val="60000"/>
                  </a:schemeClr>
                </a:solidFill>
              </a:defRPr>
            </a:lvl1pPr>
          </a:lstStyle>
          <a:p>
            <a:r>
              <a:rPr lang="en-US" dirty="0"/>
              <a:t>Click icon to add picture</a:t>
            </a:r>
          </a:p>
        </p:txBody>
      </p:sp>
      <p:sp>
        <p:nvSpPr>
          <p:cNvPr id="18" name="Picture Placeholder 17"/>
          <p:cNvSpPr>
            <a:spLocks noGrp="1" noChangeAspect="1"/>
          </p:cNvSpPr>
          <p:nvPr>
            <p:ph type="pic" sz="quarter" idx="18"/>
          </p:nvPr>
        </p:nvSpPr>
        <p:spPr bwMode="gray">
          <a:xfrm>
            <a:off x="6297953" y="2377440"/>
            <a:ext cx="2192296" cy="1644650"/>
          </a:xfrm>
        </p:spPr>
        <p:txBody>
          <a:bodyPr anchor="ctr" anchorCtr="0"/>
          <a:lstStyle>
            <a:lvl1pPr algn="r">
              <a:defRPr b="1">
                <a:solidFill>
                  <a:schemeClr val="tx1">
                    <a:lumMod val="40000"/>
                    <a:lumOff val="60000"/>
                  </a:schemeClr>
                </a:solidFill>
              </a:defRPr>
            </a:lvl1pPr>
          </a:lstStyle>
          <a:p>
            <a:r>
              <a:rPr lang="en-US" dirty="0"/>
              <a:t>Click icon to add picture</a:t>
            </a:r>
          </a:p>
        </p:txBody>
      </p:sp>
      <p:sp>
        <p:nvSpPr>
          <p:cNvPr id="20" name="Picture Placeholder 19"/>
          <p:cNvSpPr>
            <a:spLocks noGrp="1" noChangeAspect="1"/>
          </p:cNvSpPr>
          <p:nvPr>
            <p:ph type="pic" sz="quarter" idx="19"/>
          </p:nvPr>
        </p:nvSpPr>
        <p:spPr bwMode="gray">
          <a:xfrm>
            <a:off x="9141619" y="2377440"/>
            <a:ext cx="2194412" cy="1644650"/>
          </a:xfrm>
        </p:spPr>
        <p:txBody>
          <a:bodyPr anchor="ctr" anchorCtr="0"/>
          <a:lstStyle>
            <a:lvl1pPr algn="r">
              <a:defRPr b="1">
                <a:solidFill>
                  <a:schemeClr val="tx1">
                    <a:lumMod val="40000"/>
                    <a:lumOff val="60000"/>
                  </a:schemeClr>
                </a:solidFill>
              </a:defRPr>
            </a:lvl1pPr>
          </a:lstStyle>
          <a:p>
            <a:r>
              <a:rPr lang="en-US" dirty="0"/>
              <a:t>Click icon to add picture</a:t>
            </a:r>
          </a:p>
        </p:txBody>
      </p:sp>
      <p:sp>
        <p:nvSpPr>
          <p:cNvPr id="7" name="Vertical Text Placeholder 6"/>
          <p:cNvSpPr>
            <a:spLocks noGrp="1"/>
          </p:cNvSpPr>
          <p:nvPr>
            <p:ph type="body" orient="vert" sz="quarter" idx="20" hasCustomPrompt="1"/>
          </p:nvPr>
        </p:nvSpPr>
        <p:spPr bwMode="gray">
          <a:xfrm>
            <a:off x="609441" y="2377440"/>
            <a:ext cx="243777" cy="1645920"/>
          </a:xfrm>
          <a:solidFill>
            <a:schemeClr val="accent2">
              <a:alpha val="88000"/>
            </a:schemeClr>
          </a:solidFill>
        </p:spPr>
        <p:txBody>
          <a:bodyPr vert="eaVert" wrap="square" anchor="ctr" anchorCtr="1"/>
          <a:lstStyle>
            <a:lvl1pPr>
              <a:defRPr sz="800"/>
            </a:lvl1pPr>
          </a:lstStyle>
          <a:p>
            <a:pPr lvl="0"/>
            <a:r>
              <a:rPr lang="en-US" dirty="0"/>
              <a:t>Enter a space to delete this text</a:t>
            </a:r>
          </a:p>
        </p:txBody>
      </p:sp>
      <p:sp>
        <p:nvSpPr>
          <p:cNvPr id="11" name="Vertical Text Placeholder 10"/>
          <p:cNvSpPr>
            <a:spLocks noGrp="1"/>
          </p:cNvSpPr>
          <p:nvPr>
            <p:ph type="body" orient="vert" sz="quarter" idx="21" hasCustomPrompt="1"/>
          </p:nvPr>
        </p:nvSpPr>
        <p:spPr bwMode="gray">
          <a:xfrm>
            <a:off x="3452171" y="2376170"/>
            <a:ext cx="243777" cy="1645920"/>
          </a:xfrm>
          <a:solidFill>
            <a:schemeClr val="accent2">
              <a:alpha val="88000"/>
            </a:schemeClr>
          </a:solidFill>
        </p:spPr>
        <p:txBody>
          <a:bodyPr vert="eaVert" wrap="square" lIns="0" tIns="0" rIns="0" bIns="0" rtlCol="0" anchor="ctr" anchorCtr="1">
            <a:noAutofit/>
          </a:bodyPr>
          <a:lstStyle>
            <a:lvl1pPr>
              <a:defRPr lang="en-US" sz="800" dirty="0" smtClean="0"/>
            </a:lvl1pPr>
            <a:lvl2pPr>
              <a:defRPr lang="en-US" dirty="0" smtClean="0"/>
            </a:lvl2pPr>
            <a:lvl3pPr>
              <a:defRPr lang="en-US" dirty="0" smtClean="0"/>
            </a:lvl3pPr>
            <a:lvl4pPr>
              <a:defRPr lang="en-US" dirty="0" smtClean="0"/>
            </a:lvl4pPr>
            <a:lvl5pPr>
              <a:defRPr lang="en-US" dirty="0"/>
            </a:lvl5pPr>
          </a:lstStyle>
          <a:p>
            <a:pPr lvl="0"/>
            <a:r>
              <a:rPr lang="en-US" dirty="0"/>
              <a:t>Enter a space to delete this text</a:t>
            </a:r>
          </a:p>
        </p:txBody>
      </p:sp>
      <p:sp>
        <p:nvSpPr>
          <p:cNvPr id="15" name="Vertical Text Placeholder 14"/>
          <p:cNvSpPr>
            <a:spLocks noGrp="1"/>
          </p:cNvSpPr>
          <p:nvPr>
            <p:ph type="body" orient="vert" sz="quarter" idx="22" hasCustomPrompt="1"/>
          </p:nvPr>
        </p:nvSpPr>
        <p:spPr bwMode="gray">
          <a:xfrm>
            <a:off x="6297953" y="2376170"/>
            <a:ext cx="243777" cy="1645920"/>
          </a:xfrm>
          <a:solidFill>
            <a:schemeClr val="accent2">
              <a:alpha val="88000"/>
            </a:schemeClr>
          </a:solidFill>
        </p:spPr>
        <p:txBody>
          <a:bodyPr vert="eaVert" wrap="square" lIns="0" tIns="0" rIns="0" bIns="0" rtlCol="0" anchor="ctr" anchorCtr="1">
            <a:noAutofit/>
          </a:bodyPr>
          <a:lstStyle>
            <a:lvl1pPr>
              <a:defRPr lang="en-US" sz="800" dirty="0"/>
            </a:lvl1pPr>
          </a:lstStyle>
          <a:p>
            <a:pPr lvl="0"/>
            <a:r>
              <a:rPr lang="en-US" dirty="0"/>
              <a:t>Enter a space to delete this text</a:t>
            </a:r>
          </a:p>
        </p:txBody>
      </p:sp>
      <p:sp>
        <p:nvSpPr>
          <p:cNvPr id="19" name="Vertical Text Placeholder 18"/>
          <p:cNvSpPr>
            <a:spLocks noGrp="1"/>
          </p:cNvSpPr>
          <p:nvPr>
            <p:ph type="body" orient="vert" sz="quarter" idx="23" hasCustomPrompt="1"/>
          </p:nvPr>
        </p:nvSpPr>
        <p:spPr bwMode="gray">
          <a:xfrm>
            <a:off x="9141619" y="2376170"/>
            <a:ext cx="243777" cy="1645920"/>
          </a:xfrm>
          <a:solidFill>
            <a:schemeClr val="accent2">
              <a:alpha val="88000"/>
            </a:schemeClr>
          </a:solidFill>
        </p:spPr>
        <p:txBody>
          <a:bodyPr vert="eaVert" wrap="square" lIns="0" tIns="0" rIns="0" bIns="0" rtlCol="0" anchor="ctr" anchorCtr="1">
            <a:noAutofit/>
          </a:bodyPr>
          <a:lstStyle>
            <a:lvl1pPr>
              <a:defRPr lang="en-US" sz="800" dirty="0"/>
            </a:lvl1pPr>
          </a:lstStyle>
          <a:p>
            <a:pPr lvl="0"/>
            <a:r>
              <a:rPr lang="en-US" dirty="0"/>
              <a:t>Enter a space to delete this text</a:t>
            </a:r>
          </a:p>
        </p:txBody>
      </p:sp>
    </p:spTree>
    <p:extLst>
      <p:ext uri="{BB962C8B-B14F-4D97-AF65-F5344CB8AC3E}">
        <p14:creationId xmlns:p14="http://schemas.microsoft.com/office/powerpoint/2010/main" val="32971143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Our Team 8-up">
    <p:spTree>
      <p:nvGrpSpPr>
        <p:cNvPr id="1" name=""/>
        <p:cNvGrpSpPr/>
        <p:nvPr/>
      </p:nvGrpSpPr>
      <p:grpSpPr>
        <a:xfrm>
          <a:off x="0" y="0"/>
          <a:ext cx="0" cy="0"/>
          <a:chOff x="0" y="0"/>
          <a:chExt cx="0" cy="0"/>
        </a:xfrm>
      </p:grpSpPr>
      <p:sp>
        <p:nvSpPr>
          <p:cNvPr id="2" name="Title 1"/>
          <p:cNvSpPr>
            <a:spLocks noGrp="1"/>
          </p:cNvSpPr>
          <p:nvPr>
            <p:ph type="title"/>
          </p:nvPr>
        </p:nvSpPr>
        <p:spPr>
          <a:xfrm>
            <a:off x="609441" y="411479"/>
            <a:ext cx="10969943" cy="548640"/>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solidFill>
                  <a:prstClr val="white">
                    <a:lumMod val="50000"/>
                  </a:prstClr>
                </a:solidFill>
              </a:rPr>
              <a:t>6076 NS 08/16 Copyright © 2017 by The Hartford. All rights reserved. No part of this document may be reproduced, published or posted without the permission of The Hartford.</a:t>
            </a:r>
          </a:p>
        </p:txBody>
      </p:sp>
      <p:sp>
        <p:nvSpPr>
          <p:cNvPr id="4" name="Slide Number Placeholder 3"/>
          <p:cNvSpPr>
            <a:spLocks noGrp="1"/>
          </p:cNvSpPr>
          <p:nvPr>
            <p:ph type="sldNum" sz="quarter" idx="11"/>
          </p:nvPr>
        </p:nvSpPr>
        <p:spPr/>
        <p:txBody>
          <a:bodyPr/>
          <a:lstStyle/>
          <a:p>
            <a:fld id="{66442021-F9B4-4E98-A168-88CBB39FAC9F}" type="slidenum">
              <a:rPr lang="en-US" smtClean="0">
                <a:solidFill>
                  <a:prstClr val="white">
                    <a:lumMod val="50000"/>
                  </a:prstClr>
                </a:solidFill>
              </a:rPr>
              <a:pPr/>
              <a:t>‹#›</a:t>
            </a:fld>
            <a:endParaRPr lang="en-US" dirty="0">
              <a:solidFill>
                <a:prstClr val="white">
                  <a:lumMod val="50000"/>
                </a:prstClr>
              </a:solidFill>
            </a:endParaRPr>
          </a:p>
        </p:txBody>
      </p:sp>
      <p:sp>
        <p:nvSpPr>
          <p:cNvPr id="6" name="Text Placeholder 5"/>
          <p:cNvSpPr>
            <a:spLocks noGrp="1"/>
          </p:cNvSpPr>
          <p:nvPr>
            <p:ph type="body" sz="quarter" idx="12"/>
          </p:nvPr>
        </p:nvSpPr>
        <p:spPr bwMode="gray">
          <a:xfrm>
            <a:off x="609441" y="2834640"/>
            <a:ext cx="2437765" cy="407804"/>
          </a:xfrm>
        </p:spPr>
        <p:txBody>
          <a:bodyPr>
            <a:spAutoFit/>
          </a:bodyPr>
          <a:lstStyle>
            <a:lvl1pPr>
              <a:spcBef>
                <a:spcPts val="300"/>
              </a:spcBef>
              <a:spcAft>
                <a:spcPts val="0"/>
              </a:spcAft>
              <a:defRPr sz="1200" b="1">
                <a:solidFill>
                  <a:srgbClr val="484848"/>
                </a:solidFill>
              </a:defRPr>
            </a:lvl1pPr>
            <a:lvl2pPr marL="0" indent="0">
              <a:spcBef>
                <a:spcPts val="300"/>
              </a:spcBef>
              <a:spcAft>
                <a:spcPts val="0"/>
              </a:spcAft>
              <a:buNone/>
              <a:defRPr sz="1200">
                <a:solidFill>
                  <a:srgbClr val="484848"/>
                </a:solidFill>
              </a:defRPr>
            </a:lvl2pPr>
            <a:lvl3pPr>
              <a:defRPr sz="1200"/>
            </a:lvl3pPr>
          </a:lstStyle>
          <a:p>
            <a:pPr lvl="0"/>
            <a:r>
              <a:rPr lang="en-US" dirty="0"/>
              <a:t>Click to edit Master text styles</a:t>
            </a:r>
          </a:p>
          <a:p>
            <a:pPr lvl="1"/>
            <a:r>
              <a:rPr lang="en-US" dirty="0"/>
              <a:t>Second level</a:t>
            </a:r>
          </a:p>
        </p:txBody>
      </p:sp>
      <p:sp>
        <p:nvSpPr>
          <p:cNvPr id="8" name="Text Placeholder 7"/>
          <p:cNvSpPr>
            <a:spLocks noGrp="1"/>
          </p:cNvSpPr>
          <p:nvPr>
            <p:ph type="body" sz="quarter" idx="13"/>
          </p:nvPr>
        </p:nvSpPr>
        <p:spPr bwMode="gray">
          <a:xfrm>
            <a:off x="3453500" y="2834640"/>
            <a:ext cx="2437765" cy="407804"/>
          </a:xfrm>
        </p:spPr>
        <p:txBody>
          <a:bodyPr>
            <a:spAutoFit/>
          </a:bodyPr>
          <a:lstStyle>
            <a:lvl1pPr>
              <a:spcBef>
                <a:spcPts val="300"/>
              </a:spcBef>
              <a:spcAft>
                <a:spcPts val="0"/>
              </a:spcAft>
              <a:defRPr sz="1200" b="1">
                <a:solidFill>
                  <a:srgbClr val="484848"/>
                </a:solidFill>
              </a:defRPr>
            </a:lvl1pPr>
            <a:lvl2pPr marL="0" indent="0">
              <a:spcBef>
                <a:spcPts val="300"/>
              </a:spcBef>
              <a:spcAft>
                <a:spcPts val="0"/>
              </a:spcAft>
              <a:buNone/>
              <a:defRPr sz="1200">
                <a:solidFill>
                  <a:srgbClr val="484848"/>
                </a:solidFill>
              </a:defRPr>
            </a:lvl2pPr>
          </a:lstStyle>
          <a:p>
            <a:pPr lvl="0"/>
            <a:r>
              <a:rPr lang="en-US"/>
              <a:t>Click to edit Master text styles</a:t>
            </a:r>
          </a:p>
          <a:p>
            <a:pPr lvl="1"/>
            <a:r>
              <a:rPr lang="en-US"/>
              <a:t>Second level</a:t>
            </a:r>
          </a:p>
        </p:txBody>
      </p:sp>
      <p:sp>
        <p:nvSpPr>
          <p:cNvPr id="10" name="Text Placeholder 9"/>
          <p:cNvSpPr>
            <a:spLocks noGrp="1"/>
          </p:cNvSpPr>
          <p:nvPr>
            <p:ph type="body" sz="quarter" idx="14"/>
          </p:nvPr>
        </p:nvSpPr>
        <p:spPr bwMode="gray">
          <a:xfrm>
            <a:off x="6297560" y="2834640"/>
            <a:ext cx="2437765" cy="407804"/>
          </a:xfrm>
        </p:spPr>
        <p:txBody>
          <a:bodyPr>
            <a:spAutoFit/>
          </a:bodyPr>
          <a:lstStyle>
            <a:lvl1pPr>
              <a:spcBef>
                <a:spcPts val="300"/>
              </a:spcBef>
              <a:spcAft>
                <a:spcPts val="0"/>
              </a:spcAft>
              <a:defRPr sz="1200" b="1">
                <a:solidFill>
                  <a:srgbClr val="484848"/>
                </a:solidFill>
              </a:defRPr>
            </a:lvl1pPr>
            <a:lvl2pPr marL="0" indent="0">
              <a:spcBef>
                <a:spcPts val="300"/>
              </a:spcBef>
              <a:spcAft>
                <a:spcPts val="0"/>
              </a:spcAft>
              <a:buNone/>
              <a:defRPr sz="1200">
                <a:solidFill>
                  <a:srgbClr val="484848"/>
                </a:solidFill>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5"/>
          </p:nvPr>
        </p:nvSpPr>
        <p:spPr bwMode="gray">
          <a:xfrm>
            <a:off x="9141619" y="2834640"/>
            <a:ext cx="2437765" cy="407804"/>
          </a:xfrm>
        </p:spPr>
        <p:txBody>
          <a:bodyPr>
            <a:spAutoFit/>
          </a:bodyPr>
          <a:lstStyle>
            <a:lvl1pPr>
              <a:spcBef>
                <a:spcPts val="300"/>
              </a:spcBef>
              <a:spcAft>
                <a:spcPts val="0"/>
              </a:spcAft>
              <a:defRPr sz="1200" b="1">
                <a:solidFill>
                  <a:srgbClr val="484848"/>
                </a:solidFill>
              </a:defRPr>
            </a:lvl1pPr>
            <a:lvl2pPr marL="0" indent="0">
              <a:spcBef>
                <a:spcPts val="300"/>
              </a:spcBef>
              <a:spcAft>
                <a:spcPts val="0"/>
              </a:spcAft>
              <a:buNone/>
              <a:defRPr sz="1200">
                <a:solidFill>
                  <a:srgbClr val="484848"/>
                </a:solidFill>
              </a:defRPr>
            </a:lvl2pPr>
          </a:lstStyle>
          <a:p>
            <a:pPr lvl="0"/>
            <a:r>
              <a:rPr lang="en-US"/>
              <a:t>Click to edit Master text styles</a:t>
            </a:r>
          </a:p>
          <a:p>
            <a:pPr lvl="1"/>
            <a:r>
              <a:rPr lang="en-US"/>
              <a:t>Second level</a:t>
            </a:r>
          </a:p>
        </p:txBody>
      </p:sp>
      <p:sp>
        <p:nvSpPr>
          <p:cNvPr id="14" name="Picture Placeholder 13"/>
          <p:cNvSpPr>
            <a:spLocks noGrp="1"/>
          </p:cNvSpPr>
          <p:nvPr>
            <p:ph type="pic" sz="quarter" idx="16"/>
          </p:nvPr>
        </p:nvSpPr>
        <p:spPr bwMode="gray">
          <a:xfrm>
            <a:off x="609441" y="1371600"/>
            <a:ext cx="1828324" cy="1371600"/>
          </a:xfrm>
        </p:spPr>
        <p:txBody>
          <a:bodyPr anchor="ctr" anchorCtr="0"/>
          <a:lstStyle>
            <a:lvl1pPr algn="r">
              <a:defRPr b="1">
                <a:solidFill>
                  <a:srgbClr val="B6B6B6"/>
                </a:solidFill>
              </a:defRPr>
            </a:lvl1pPr>
          </a:lstStyle>
          <a:p>
            <a:r>
              <a:rPr lang="en-US" dirty="0"/>
              <a:t>Click icon to add picture</a:t>
            </a:r>
          </a:p>
        </p:txBody>
      </p:sp>
      <p:sp>
        <p:nvSpPr>
          <p:cNvPr id="16" name="Picture Placeholder 15"/>
          <p:cNvSpPr>
            <a:spLocks noGrp="1"/>
          </p:cNvSpPr>
          <p:nvPr>
            <p:ph type="pic" sz="quarter" idx="17"/>
          </p:nvPr>
        </p:nvSpPr>
        <p:spPr bwMode="gray">
          <a:xfrm>
            <a:off x="3451385" y="1371600"/>
            <a:ext cx="1828324" cy="1371600"/>
          </a:xfrm>
        </p:spPr>
        <p:txBody>
          <a:bodyPr anchor="ctr" anchorCtr="0"/>
          <a:lstStyle>
            <a:lvl1pPr algn="r">
              <a:defRPr b="1">
                <a:solidFill>
                  <a:srgbClr val="B6B6B6"/>
                </a:solidFill>
              </a:defRPr>
            </a:lvl1pPr>
          </a:lstStyle>
          <a:p>
            <a:r>
              <a:rPr lang="en-US" dirty="0"/>
              <a:t>Click icon to add picture</a:t>
            </a:r>
          </a:p>
        </p:txBody>
      </p:sp>
      <p:sp>
        <p:nvSpPr>
          <p:cNvPr id="18" name="Picture Placeholder 17"/>
          <p:cNvSpPr>
            <a:spLocks noGrp="1"/>
          </p:cNvSpPr>
          <p:nvPr>
            <p:ph type="pic" sz="quarter" idx="18"/>
          </p:nvPr>
        </p:nvSpPr>
        <p:spPr bwMode="gray">
          <a:xfrm>
            <a:off x="6297559" y="1371600"/>
            <a:ext cx="1828324" cy="1371600"/>
          </a:xfrm>
        </p:spPr>
        <p:txBody>
          <a:bodyPr anchor="ctr" anchorCtr="0"/>
          <a:lstStyle>
            <a:lvl1pPr algn="r">
              <a:defRPr b="1">
                <a:solidFill>
                  <a:srgbClr val="B6B6B6"/>
                </a:solidFill>
              </a:defRPr>
            </a:lvl1pPr>
          </a:lstStyle>
          <a:p>
            <a:r>
              <a:rPr lang="en-US" dirty="0"/>
              <a:t>Click icon to add picture</a:t>
            </a:r>
          </a:p>
        </p:txBody>
      </p:sp>
      <p:sp>
        <p:nvSpPr>
          <p:cNvPr id="20" name="Picture Placeholder 19"/>
          <p:cNvSpPr>
            <a:spLocks noGrp="1"/>
          </p:cNvSpPr>
          <p:nvPr>
            <p:ph type="pic" sz="quarter" idx="19"/>
          </p:nvPr>
        </p:nvSpPr>
        <p:spPr bwMode="gray">
          <a:xfrm>
            <a:off x="9141619" y="1371600"/>
            <a:ext cx="1828324" cy="1371600"/>
          </a:xfrm>
        </p:spPr>
        <p:txBody>
          <a:bodyPr anchor="ctr" anchorCtr="0"/>
          <a:lstStyle>
            <a:lvl1pPr algn="r">
              <a:defRPr b="1">
                <a:solidFill>
                  <a:srgbClr val="B6B6B6"/>
                </a:solidFill>
              </a:defRPr>
            </a:lvl1pPr>
          </a:lstStyle>
          <a:p>
            <a:r>
              <a:rPr lang="en-US" dirty="0"/>
              <a:t>Click icon to add picture</a:t>
            </a:r>
          </a:p>
        </p:txBody>
      </p:sp>
      <p:sp>
        <p:nvSpPr>
          <p:cNvPr id="9" name="Text Placeholder 8"/>
          <p:cNvSpPr>
            <a:spLocks noGrp="1"/>
          </p:cNvSpPr>
          <p:nvPr>
            <p:ph type="body" sz="quarter" idx="20"/>
          </p:nvPr>
        </p:nvSpPr>
        <p:spPr bwMode="gray">
          <a:xfrm>
            <a:off x="609442" y="5120640"/>
            <a:ext cx="2351005" cy="407804"/>
          </a:xfrm>
        </p:spPr>
        <p:txBody>
          <a:bodyPr>
            <a:spAutoFit/>
          </a:bodyPr>
          <a:lstStyle>
            <a:lvl1pPr marL="0" indent="0">
              <a:spcBef>
                <a:spcPts val="300"/>
              </a:spcBef>
              <a:spcAft>
                <a:spcPts val="0"/>
              </a:spcAft>
              <a:buFont typeface="Arial"/>
              <a:buNone/>
              <a:defRPr sz="1200" b="1">
                <a:solidFill>
                  <a:srgbClr val="484848"/>
                </a:solidFill>
              </a:defRPr>
            </a:lvl1pPr>
            <a:lvl2pPr marL="0" indent="0">
              <a:spcBef>
                <a:spcPts val="300"/>
              </a:spcBef>
              <a:spcAft>
                <a:spcPts val="0"/>
              </a:spcAft>
              <a:buNone/>
              <a:defRPr sz="1200">
                <a:solidFill>
                  <a:srgbClr val="484848"/>
                </a:solidFill>
              </a:defRPr>
            </a:lvl2pPr>
          </a:lstStyle>
          <a:p>
            <a:pPr lvl="0"/>
            <a:r>
              <a:rPr lang="en-US"/>
              <a:t>Click to edit Master text styles</a:t>
            </a:r>
          </a:p>
          <a:p>
            <a:pPr lvl="1"/>
            <a:r>
              <a:rPr lang="en-US"/>
              <a:t>Second level</a:t>
            </a:r>
          </a:p>
        </p:txBody>
      </p:sp>
      <p:sp>
        <p:nvSpPr>
          <p:cNvPr id="13" name="Text Placeholder 12"/>
          <p:cNvSpPr>
            <a:spLocks noGrp="1"/>
          </p:cNvSpPr>
          <p:nvPr>
            <p:ph type="body" sz="quarter" idx="21"/>
          </p:nvPr>
        </p:nvSpPr>
        <p:spPr bwMode="gray">
          <a:xfrm>
            <a:off x="3453500" y="5120640"/>
            <a:ext cx="2539339" cy="407804"/>
          </a:xfrm>
        </p:spPr>
        <p:txBody>
          <a:bodyPr>
            <a:spAutoFit/>
          </a:bodyPr>
          <a:lstStyle>
            <a:lvl1pPr marL="0" indent="0">
              <a:spcBef>
                <a:spcPts val="300"/>
              </a:spcBef>
              <a:spcAft>
                <a:spcPts val="0"/>
              </a:spcAft>
              <a:buFont typeface="Arial"/>
              <a:buNone/>
              <a:defRPr sz="1200" b="1">
                <a:solidFill>
                  <a:srgbClr val="484848"/>
                </a:solidFill>
              </a:defRPr>
            </a:lvl1pPr>
            <a:lvl2pPr marL="0" indent="0">
              <a:spcBef>
                <a:spcPts val="300"/>
              </a:spcBef>
              <a:spcAft>
                <a:spcPts val="0"/>
              </a:spcAft>
              <a:buNone/>
              <a:defRPr sz="1200">
                <a:solidFill>
                  <a:srgbClr val="484848"/>
                </a:solidFill>
              </a:defRPr>
            </a:lvl2pPr>
          </a:lstStyle>
          <a:p>
            <a:pPr lvl="0"/>
            <a:r>
              <a:rPr lang="en-US"/>
              <a:t>Click to edit Master text styles</a:t>
            </a:r>
          </a:p>
          <a:p>
            <a:pPr lvl="1"/>
            <a:r>
              <a:rPr lang="en-US"/>
              <a:t>Second level</a:t>
            </a:r>
          </a:p>
        </p:txBody>
      </p:sp>
      <p:sp>
        <p:nvSpPr>
          <p:cNvPr id="17" name="Text Placeholder 16"/>
          <p:cNvSpPr>
            <a:spLocks noGrp="1"/>
          </p:cNvSpPr>
          <p:nvPr>
            <p:ph type="body" sz="quarter" idx="22"/>
          </p:nvPr>
        </p:nvSpPr>
        <p:spPr bwMode="gray">
          <a:xfrm>
            <a:off x="6297560" y="5120640"/>
            <a:ext cx="2568964" cy="407804"/>
          </a:xfrm>
        </p:spPr>
        <p:txBody>
          <a:bodyPr>
            <a:spAutoFit/>
          </a:bodyPr>
          <a:lstStyle>
            <a:lvl1pPr marL="0" indent="0">
              <a:spcBef>
                <a:spcPts val="300"/>
              </a:spcBef>
              <a:spcAft>
                <a:spcPts val="0"/>
              </a:spcAft>
              <a:buFont typeface="Arial"/>
              <a:buNone/>
              <a:defRPr sz="1200" b="1">
                <a:solidFill>
                  <a:srgbClr val="484848"/>
                </a:solidFill>
              </a:defRPr>
            </a:lvl1pPr>
            <a:lvl2pPr marL="0" indent="0">
              <a:spcBef>
                <a:spcPts val="300"/>
              </a:spcBef>
              <a:spcAft>
                <a:spcPts val="0"/>
              </a:spcAft>
              <a:buNone/>
              <a:defRPr sz="1200">
                <a:solidFill>
                  <a:srgbClr val="484848"/>
                </a:solidFill>
              </a:defRPr>
            </a:lvl2pPr>
          </a:lstStyle>
          <a:p>
            <a:pPr lvl="0"/>
            <a:r>
              <a:rPr lang="en-US"/>
              <a:t>Click to edit Master text styles</a:t>
            </a:r>
          </a:p>
          <a:p>
            <a:pPr lvl="1"/>
            <a:r>
              <a:rPr lang="en-US"/>
              <a:t>Second level</a:t>
            </a:r>
          </a:p>
        </p:txBody>
      </p:sp>
      <p:sp>
        <p:nvSpPr>
          <p:cNvPr id="21" name="Text Placeholder 20"/>
          <p:cNvSpPr>
            <a:spLocks noGrp="1"/>
          </p:cNvSpPr>
          <p:nvPr>
            <p:ph type="body" sz="quarter" idx="23"/>
          </p:nvPr>
        </p:nvSpPr>
        <p:spPr bwMode="gray">
          <a:xfrm>
            <a:off x="9304561" y="5120640"/>
            <a:ext cx="2399675" cy="407804"/>
          </a:xfrm>
        </p:spPr>
        <p:txBody>
          <a:bodyPr>
            <a:spAutoFit/>
          </a:bodyPr>
          <a:lstStyle>
            <a:lvl1pPr marL="0" indent="0">
              <a:spcBef>
                <a:spcPts val="300"/>
              </a:spcBef>
              <a:spcAft>
                <a:spcPts val="0"/>
              </a:spcAft>
              <a:buFont typeface="Arial"/>
              <a:buNone/>
              <a:defRPr sz="1200" b="1">
                <a:solidFill>
                  <a:srgbClr val="484848"/>
                </a:solidFill>
              </a:defRPr>
            </a:lvl1pPr>
            <a:lvl2pPr marL="0" indent="0">
              <a:spcBef>
                <a:spcPts val="300"/>
              </a:spcBef>
              <a:spcAft>
                <a:spcPts val="0"/>
              </a:spcAft>
              <a:buNone/>
              <a:defRPr sz="1200">
                <a:solidFill>
                  <a:srgbClr val="484848"/>
                </a:solidFill>
              </a:defRPr>
            </a:lvl2pPr>
          </a:lstStyle>
          <a:p>
            <a:pPr lvl="0"/>
            <a:r>
              <a:rPr lang="en-US"/>
              <a:t>Click to edit Master text styles</a:t>
            </a:r>
          </a:p>
          <a:p>
            <a:pPr lvl="1"/>
            <a:r>
              <a:rPr lang="en-US"/>
              <a:t>Second level</a:t>
            </a:r>
          </a:p>
        </p:txBody>
      </p:sp>
      <p:sp>
        <p:nvSpPr>
          <p:cNvPr id="23" name="Picture Placeholder 22"/>
          <p:cNvSpPr>
            <a:spLocks noGrp="1"/>
          </p:cNvSpPr>
          <p:nvPr>
            <p:ph type="pic" sz="quarter" idx="24"/>
          </p:nvPr>
        </p:nvSpPr>
        <p:spPr bwMode="gray">
          <a:xfrm>
            <a:off x="609441" y="3657600"/>
            <a:ext cx="1828324" cy="1371600"/>
          </a:xfrm>
        </p:spPr>
        <p:txBody>
          <a:bodyPr anchor="ctr" anchorCtr="0"/>
          <a:lstStyle>
            <a:lvl1pPr algn="r">
              <a:defRPr b="1">
                <a:solidFill>
                  <a:srgbClr val="B6B6B6"/>
                </a:solidFill>
              </a:defRPr>
            </a:lvl1pPr>
          </a:lstStyle>
          <a:p>
            <a:r>
              <a:rPr lang="en-US" dirty="0"/>
              <a:t>Click icon to add picture</a:t>
            </a:r>
          </a:p>
        </p:txBody>
      </p:sp>
      <p:sp>
        <p:nvSpPr>
          <p:cNvPr id="25" name="Picture Placeholder 24"/>
          <p:cNvSpPr>
            <a:spLocks noGrp="1"/>
          </p:cNvSpPr>
          <p:nvPr>
            <p:ph type="pic" sz="quarter" idx="25"/>
          </p:nvPr>
        </p:nvSpPr>
        <p:spPr bwMode="gray">
          <a:xfrm>
            <a:off x="3451385" y="3657600"/>
            <a:ext cx="1828324" cy="1371600"/>
          </a:xfrm>
        </p:spPr>
        <p:txBody>
          <a:bodyPr anchor="ctr" anchorCtr="0"/>
          <a:lstStyle>
            <a:lvl1pPr algn="r">
              <a:defRPr b="1">
                <a:solidFill>
                  <a:srgbClr val="B6B6B6"/>
                </a:solidFill>
              </a:defRPr>
            </a:lvl1pPr>
          </a:lstStyle>
          <a:p>
            <a:r>
              <a:rPr lang="en-US" dirty="0"/>
              <a:t>Click icon to add picture</a:t>
            </a:r>
          </a:p>
        </p:txBody>
      </p:sp>
      <p:sp>
        <p:nvSpPr>
          <p:cNvPr id="27" name="Picture Placeholder 26"/>
          <p:cNvSpPr>
            <a:spLocks noGrp="1"/>
          </p:cNvSpPr>
          <p:nvPr>
            <p:ph type="pic" sz="quarter" idx="26"/>
          </p:nvPr>
        </p:nvSpPr>
        <p:spPr bwMode="gray">
          <a:xfrm>
            <a:off x="6297559" y="3657600"/>
            <a:ext cx="1828324" cy="1371600"/>
          </a:xfrm>
        </p:spPr>
        <p:txBody>
          <a:bodyPr anchor="ctr" anchorCtr="0"/>
          <a:lstStyle>
            <a:lvl1pPr algn="r">
              <a:defRPr b="1">
                <a:solidFill>
                  <a:srgbClr val="B6B6B6"/>
                </a:solidFill>
              </a:defRPr>
            </a:lvl1pPr>
          </a:lstStyle>
          <a:p>
            <a:r>
              <a:rPr lang="en-US" dirty="0"/>
              <a:t>Click icon to add picture</a:t>
            </a:r>
          </a:p>
        </p:txBody>
      </p:sp>
      <p:sp>
        <p:nvSpPr>
          <p:cNvPr id="29" name="Picture Placeholder 28"/>
          <p:cNvSpPr>
            <a:spLocks noGrp="1"/>
          </p:cNvSpPr>
          <p:nvPr>
            <p:ph type="pic" sz="quarter" idx="27"/>
          </p:nvPr>
        </p:nvSpPr>
        <p:spPr bwMode="gray">
          <a:xfrm>
            <a:off x="9141619" y="3657600"/>
            <a:ext cx="1828324" cy="1371600"/>
          </a:xfrm>
        </p:spPr>
        <p:txBody>
          <a:bodyPr anchor="ctr" anchorCtr="0"/>
          <a:lstStyle>
            <a:lvl1pPr algn="r">
              <a:defRPr b="1">
                <a:solidFill>
                  <a:srgbClr val="B6B6B6"/>
                </a:solidFill>
              </a:defRPr>
            </a:lvl1pPr>
          </a:lstStyle>
          <a:p>
            <a:r>
              <a:rPr lang="en-US" dirty="0"/>
              <a:t>Click icon to add picture</a:t>
            </a:r>
          </a:p>
        </p:txBody>
      </p:sp>
      <p:sp>
        <p:nvSpPr>
          <p:cNvPr id="7" name="Vertical Text Placeholder 6"/>
          <p:cNvSpPr>
            <a:spLocks noGrp="1"/>
          </p:cNvSpPr>
          <p:nvPr>
            <p:ph type="body" orient="vert" sz="quarter" idx="28" hasCustomPrompt="1"/>
          </p:nvPr>
        </p:nvSpPr>
        <p:spPr bwMode="gray">
          <a:xfrm>
            <a:off x="609441" y="1371600"/>
            <a:ext cx="243777" cy="1371600"/>
          </a:xfrm>
          <a:solidFill>
            <a:schemeClr val="accent2">
              <a:alpha val="88000"/>
            </a:schemeClr>
          </a:solidFill>
        </p:spPr>
        <p:txBody>
          <a:bodyPr vert="eaVert" wrap="square" lIns="0" tIns="0" rIns="0" bIns="0" rtlCol="0" anchor="ctr" anchorCtr="1">
            <a:noAutofit/>
          </a:bodyPr>
          <a:lstStyle>
            <a:lvl1pPr>
              <a:defRPr lang="en-US" sz="800" dirty="0" smtClean="0"/>
            </a:lvl1pPr>
          </a:lstStyle>
          <a:p>
            <a:pPr lvl="0"/>
            <a:r>
              <a:rPr lang="en-US" dirty="0"/>
              <a:t>Enter a space to delete text</a:t>
            </a:r>
          </a:p>
        </p:txBody>
      </p:sp>
      <p:sp>
        <p:nvSpPr>
          <p:cNvPr id="15" name="Vertical Text Placeholder 14"/>
          <p:cNvSpPr>
            <a:spLocks noGrp="1"/>
          </p:cNvSpPr>
          <p:nvPr>
            <p:ph type="body" orient="vert" sz="quarter" idx="29" hasCustomPrompt="1"/>
          </p:nvPr>
        </p:nvSpPr>
        <p:spPr bwMode="gray">
          <a:xfrm>
            <a:off x="3451385" y="1371600"/>
            <a:ext cx="243777" cy="1371600"/>
          </a:xfrm>
          <a:solidFill>
            <a:schemeClr val="accent2">
              <a:alpha val="88000"/>
            </a:schemeClr>
          </a:solidFill>
        </p:spPr>
        <p:txBody>
          <a:bodyPr vert="eaVert" wrap="square" lIns="0" tIns="0" rIns="0" bIns="0" rtlCol="0" anchor="ctr" anchorCtr="1">
            <a:noAutofit/>
          </a:bodyPr>
          <a:lstStyle>
            <a:lvl1pPr>
              <a:defRPr lang="en-US" sz="800" dirty="0" smtClean="0"/>
            </a:lvl1pPr>
          </a:lstStyle>
          <a:p>
            <a:pPr lvl="0"/>
            <a:r>
              <a:rPr lang="en-US" dirty="0"/>
              <a:t>Enter a space to delete text</a:t>
            </a:r>
          </a:p>
        </p:txBody>
      </p:sp>
      <p:sp>
        <p:nvSpPr>
          <p:cNvPr id="22" name="Vertical Text Placeholder 21"/>
          <p:cNvSpPr>
            <a:spLocks noGrp="1"/>
          </p:cNvSpPr>
          <p:nvPr>
            <p:ph type="body" orient="vert" sz="quarter" idx="30" hasCustomPrompt="1"/>
          </p:nvPr>
        </p:nvSpPr>
        <p:spPr bwMode="gray">
          <a:xfrm>
            <a:off x="6297559" y="1371600"/>
            <a:ext cx="243777" cy="1371600"/>
          </a:xfrm>
          <a:solidFill>
            <a:schemeClr val="accent2">
              <a:alpha val="88000"/>
            </a:schemeClr>
          </a:solidFill>
        </p:spPr>
        <p:txBody>
          <a:bodyPr vert="eaVert" wrap="square" lIns="0" tIns="0" rIns="0" bIns="0" rtlCol="0" anchor="ctr" anchorCtr="1">
            <a:noAutofit/>
          </a:bodyPr>
          <a:lstStyle>
            <a:lvl1pPr>
              <a:defRPr lang="en-US" sz="800" dirty="0" smtClean="0"/>
            </a:lvl1pPr>
          </a:lstStyle>
          <a:p>
            <a:pPr lvl="0"/>
            <a:r>
              <a:rPr lang="en-US" dirty="0"/>
              <a:t>Enter a space to delete text</a:t>
            </a:r>
          </a:p>
        </p:txBody>
      </p:sp>
      <p:sp>
        <p:nvSpPr>
          <p:cNvPr id="26" name="Vertical Text Placeholder 25"/>
          <p:cNvSpPr>
            <a:spLocks noGrp="1"/>
          </p:cNvSpPr>
          <p:nvPr>
            <p:ph type="body" orient="vert" sz="quarter" idx="31" hasCustomPrompt="1"/>
          </p:nvPr>
        </p:nvSpPr>
        <p:spPr bwMode="gray">
          <a:xfrm>
            <a:off x="9141619" y="1371600"/>
            <a:ext cx="243777" cy="1371600"/>
          </a:xfrm>
          <a:solidFill>
            <a:schemeClr val="accent2">
              <a:alpha val="88000"/>
            </a:schemeClr>
          </a:solidFill>
        </p:spPr>
        <p:txBody>
          <a:bodyPr vert="eaVert" wrap="square" lIns="0" tIns="0" rIns="0" bIns="0" rtlCol="0" anchor="ctr" anchorCtr="1">
            <a:noAutofit/>
          </a:bodyPr>
          <a:lstStyle>
            <a:lvl1pPr>
              <a:defRPr lang="en-US" sz="800" dirty="0" smtClean="0"/>
            </a:lvl1pPr>
          </a:lstStyle>
          <a:p>
            <a:pPr lvl="0"/>
            <a:r>
              <a:rPr lang="en-US" dirty="0"/>
              <a:t>Enter a space to delete text</a:t>
            </a:r>
          </a:p>
        </p:txBody>
      </p:sp>
      <p:sp>
        <p:nvSpPr>
          <p:cNvPr id="30" name="Vertical Text Placeholder 29"/>
          <p:cNvSpPr>
            <a:spLocks noGrp="1"/>
          </p:cNvSpPr>
          <p:nvPr>
            <p:ph type="body" orient="vert" sz="quarter" idx="32" hasCustomPrompt="1"/>
          </p:nvPr>
        </p:nvSpPr>
        <p:spPr bwMode="gray">
          <a:xfrm>
            <a:off x="609441" y="3657600"/>
            <a:ext cx="243777" cy="1371600"/>
          </a:xfrm>
          <a:solidFill>
            <a:schemeClr val="accent2">
              <a:alpha val="88000"/>
            </a:schemeClr>
          </a:solidFill>
        </p:spPr>
        <p:txBody>
          <a:bodyPr vert="eaVert" wrap="square" lIns="0" tIns="0" rIns="0" bIns="0" rtlCol="0" anchor="ctr" anchorCtr="1">
            <a:noAutofit/>
          </a:bodyPr>
          <a:lstStyle>
            <a:lvl1pPr>
              <a:defRPr lang="en-US" sz="800" dirty="0" smtClean="0"/>
            </a:lvl1pPr>
          </a:lstStyle>
          <a:p>
            <a:pPr lvl="0"/>
            <a:r>
              <a:rPr lang="en-US" dirty="0"/>
              <a:t>Enter a space to delete text</a:t>
            </a:r>
          </a:p>
        </p:txBody>
      </p:sp>
      <p:sp>
        <p:nvSpPr>
          <p:cNvPr id="34" name="Vertical Text Placeholder 33"/>
          <p:cNvSpPr>
            <a:spLocks noGrp="1"/>
          </p:cNvSpPr>
          <p:nvPr>
            <p:ph type="body" orient="vert" sz="quarter" idx="33" hasCustomPrompt="1"/>
          </p:nvPr>
        </p:nvSpPr>
        <p:spPr bwMode="gray">
          <a:xfrm>
            <a:off x="3451385" y="3657600"/>
            <a:ext cx="243777" cy="1371600"/>
          </a:xfrm>
          <a:solidFill>
            <a:schemeClr val="accent2">
              <a:alpha val="88000"/>
            </a:schemeClr>
          </a:solidFill>
        </p:spPr>
        <p:txBody>
          <a:bodyPr vert="eaVert" wrap="square" lIns="0" tIns="0" rIns="0" bIns="0" rtlCol="0" anchor="ctr" anchorCtr="1">
            <a:noAutofit/>
          </a:bodyPr>
          <a:lstStyle>
            <a:lvl1pPr>
              <a:defRPr lang="en-US" sz="800" dirty="0" smtClean="0"/>
            </a:lvl1pPr>
          </a:lstStyle>
          <a:p>
            <a:pPr lvl="0"/>
            <a:r>
              <a:rPr lang="en-US" dirty="0"/>
              <a:t>Enter a space to delete text</a:t>
            </a:r>
          </a:p>
        </p:txBody>
      </p:sp>
      <p:sp>
        <p:nvSpPr>
          <p:cNvPr id="36" name="Vertical Text Placeholder 35"/>
          <p:cNvSpPr>
            <a:spLocks noGrp="1"/>
          </p:cNvSpPr>
          <p:nvPr>
            <p:ph type="body" orient="vert" sz="quarter" idx="34" hasCustomPrompt="1"/>
          </p:nvPr>
        </p:nvSpPr>
        <p:spPr bwMode="gray">
          <a:xfrm>
            <a:off x="6297559" y="3657600"/>
            <a:ext cx="243777" cy="1371600"/>
          </a:xfrm>
          <a:solidFill>
            <a:schemeClr val="accent2">
              <a:alpha val="88000"/>
            </a:schemeClr>
          </a:solidFill>
        </p:spPr>
        <p:txBody>
          <a:bodyPr vert="eaVert" wrap="square" lIns="0" tIns="0" rIns="0" bIns="0" rtlCol="0" anchor="ctr" anchorCtr="1">
            <a:noAutofit/>
          </a:bodyPr>
          <a:lstStyle>
            <a:lvl1pPr>
              <a:defRPr lang="en-US" sz="800" dirty="0" smtClean="0"/>
            </a:lvl1pPr>
          </a:lstStyle>
          <a:p>
            <a:pPr lvl="0"/>
            <a:r>
              <a:rPr lang="en-US" dirty="0"/>
              <a:t>Enter a space to delete text</a:t>
            </a:r>
          </a:p>
        </p:txBody>
      </p:sp>
      <p:sp>
        <p:nvSpPr>
          <p:cNvPr id="38" name="Vertical Text Placeholder 37"/>
          <p:cNvSpPr>
            <a:spLocks noGrp="1"/>
          </p:cNvSpPr>
          <p:nvPr>
            <p:ph type="body" orient="vert" sz="quarter" idx="35" hasCustomPrompt="1"/>
          </p:nvPr>
        </p:nvSpPr>
        <p:spPr bwMode="gray">
          <a:xfrm>
            <a:off x="9141619" y="3657600"/>
            <a:ext cx="243777" cy="1371600"/>
          </a:xfrm>
          <a:solidFill>
            <a:schemeClr val="accent2">
              <a:alpha val="88000"/>
            </a:schemeClr>
          </a:solidFill>
        </p:spPr>
        <p:txBody>
          <a:bodyPr vert="eaVert" wrap="square" lIns="0" tIns="0" rIns="0" bIns="0" rtlCol="0" anchor="ctr" anchorCtr="1">
            <a:noAutofit/>
          </a:bodyPr>
          <a:lstStyle>
            <a:lvl1pPr>
              <a:defRPr lang="en-US" sz="800" dirty="0" smtClean="0"/>
            </a:lvl1pPr>
          </a:lstStyle>
          <a:p>
            <a:pPr lvl="0"/>
            <a:r>
              <a:rPr lang="en-US" dirty="0"/>
              <a:t>Enter a space to delete text</a:t>
            </a:r>
          </a:p>
        </p:txBody>
      </p:sp>
    </p:spTree>
    <p:extLst>
      <p:ext uri="{BB962C8B-B14F-4D97-AF65-F5344CB8AC3E}">
        <p14:creationId xmlns:p14="http://schemas.microsoft.com/office/powerpoint/2010/main" val="6792211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Full Screen Video">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0" y="5852160"/>
            <a:ext cx="12188825" cy="1005840"/>
          </a:xfrm>
          <a:solidFill>
            <a:schemeClr val="accent2"/>
          </a:solidFill>
        </p:spPr>
        <p:txBody>
          <a:bodyPr lIns="457200" tIns="182880" rIns="3383280"/>
          <a:lstStyle>
            <a:lvl1pPr>
              <a:spcBef>
                <a:spcPts val="0"/>
              </a:spcBef>
              <a:spcAft>
                <a:spcPts val="0"/>
              </a:spcAft>
              <a:defRPr sz="2100" b="1">
                <a:solidFill>
                  <a:schemeClr val="tx2"/>
                </a:solidFill>
              </a:defRPr>
            </a:lvl1pPr>
            <a:lvl2pPr marL="0" indent="0">
              <a:spcBef>
                <a:spcPts val="300"/>
              </a:spcBef>
              <a:buNone/>
              <a:defRPr sz="1400">
                <a:solidFill>
                  <a:schemeClr val="tx2"/>
                </a:solidFill>
              </a:defRPr>
            </a:lvl2pPr>
          </a:lstStyle>
          <a:p>
            <a:pPr lvl="0"/>
            <a:r>
              <a:rPr lang="en-US" dirty="0"/>
              <a:t>Click to edit Master text styles</a:t>
            </a:r>
          </a:p>
          <a:p>
            <a:pPr lvl="1"/>
            <a:r>
              <a:rPr lang="en-US" dirty="0"/>
              <a:t>Second level</a:t>
            </a:r>
          </a:p>
        </p:txBody>
      </p:sp>
      <p:sp>
        <p:nvSpPr>
          <p:cNvPr id="8" name="Text Placeholder 7"/>
          <p:cNvSpPr>
            <a:spLocks noGrp="1"/>
          </p:cNvSpPr>
          <p:nvPr>
            <p:ph type="body" sz="quarter" idx="13"/>
          </p:nvPr>
        </p:nvSpPr>
        <p:spPr>
          <a:xfrm>
            <a:off x="7918609" y="5989320"/>
            <a:ext cx="3656648" cy="731520"/>
          </a:xfrm>
        </p:spPr>
        <p:txBody>
          <a:bodyPr anchor="ctr" anchorCtr="0"/>
          <a:lstStyle>
            <a:lvl1pPr marL="0" marR="0" indent="0" algn="r" defTabSz="457200" rtl="0" eaLnBrk="1" fontAlgn="auto" latinLnBrk="0" hangingPunct="1">
              <a:lnSpc>
                <a:spcPct val="90000"/>
              </a:lnSpc>
              <a:spcBef>
                <a:spcPts val="0"/>
              </a:spcBef>
              <a:spcAft>
                <a:spcPts val="0"/>
              </a:spcAft>
              <a:buClrTx/>
              <a:buSzTx/>
              <a:buFont typeface="Arial"/>
              <a:buNone/>
              <a:tabLst/>
              <a:defRPr sz="1200">
                <a:solidFill>
                  <a:srgbClr val="3A5A78"/>
                </a:solidFill>
              </a:defRPr>
            </a:lvl1pPr>
            <a:lvl2pPr marL="0" indent="0" algn="r">
              <a:buNone/>
              <a:defRPr>
                <a:solidFill>
                  <a:srgbClr val="3A5A78"/>
                </a:solidFill>
              </a:defRPr>
            </a:lvl2pPr>
            <a:lvl3pPr marL="274320" indent="0" algn="r">
              <a:buNone/>
              <a:defRPr>
                <a:solidFill>
                  <a:srgbClr val="3A5A78"/>
                </a:solidFill>
              </a:defRPr>
            </a:lvl3pPr>
            <a:lvl4pPr marL="548640" indent="0" algn="r">
              <a:buNone/>
              <a:defRPr>
                <a:solidFill>
                  <a:srgbClr val="3A5A78"/>
                </a:solidFill>
              </a:defRPr>
            </a:lvl4pPr>
            <a:lvl5pPr marL="822960" indent="0" algn="r">
              <a:buNone/>
              <a:defRPr>
                <a:solidFill>
                  <a:srgbClr val="3A5A78"/>
                </a:solidFill>
              </a:defRPr>
            </a:lvl5pPr>
          </a:lstStyle>
          <a:p>
            <a:pPr marL="0" marR="0" lvl="0" indent="0" algn="r" defTabSz="457200" rtl="0" eaLnBrk="1" fontAlgn="auto" latinLnBrk="0" hangingPunct="1">
              <a:lnSpc>
                <a:spcPct val="100000"/>
              </a:lnSpc>
              <a:spcBef>
                <a:spcPts val="1200"/>
              </a:spcBef>
              <a:spcAft>
                <a:spcPts val="0"/>
              </a:spcAft>
              <a:buClrTx/>
              <a:buSzTx/>
              <a:buFont typeface="Arial"/>
              <a:buNone/>
              <a:tabLst/>
              <a:defRPr/>
            </a:pPr>
            <a:r>
              <a:rPr lang="en-US" dirty="0"/>
              <a:t>Click to edit Master text styles</a:t>
            </a:r>
          </a:p>
        </p:txBody>
      </p:sp>
    </p:spTree>
    <p:extLst>
      <p:ext uri="{BB962C8B-B14F-4D97-AF65-F5344CB8AC3E}">
        <p14:creationId xmlns:p14="http://schemas.microsoft.com/office/powerpoint/2010/main" val="27351797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406A6A-C0F3-49E6-B9BC-4BCC5ADE9A53}" type="datetime1">
              <a:rPr lang="en-US" smtClean="0">
                <a:solidFill>
                  <a:prstClr val="black">
                    <a:tint val="75000"/>
                  </a:prstClr>
                </a:solidFill>
              </a:rPr>
              <a:pPr/>
              <a:t>10/16/2023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5D46F6DD-D2A4-49E3-90D1-E32A71F18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0684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25CD8F-E8C4-4A55-A1E4-48DDFB11550E}" type="datetime1">
              <a:rPr lang="en-US" smtClean="0">
                <a:solidFill>
                  <a:prstClr val="black">
                    <a:tint val="75000"/>
                  </a:prstClr>
                </a:solidFill>
              </a:rPr>
              <a:pPr/>
              <a:t>10/16/2023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5D46F6DD-D2A4-49E3-90D1-E32A71F18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9313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49ABA-94C4-4267-BCE0-A5261F10EB03}" type="datetime1">
              <a:rPr lang="en-US" smtClean="0">
                <a:solidFill>
                  <a:prstClr val="black">
                    <a:tint val="75000"/>
                  </a:prstClr>
                </a:solidFill>
              </a:rPr>
              <a:pPr/>
              <a:t>10/16/2023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5D46F6DD-D2A4-49E3-90D1-E32A71F18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79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Break Medium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468112"/>
          </a:xfrm>
        </p:spPr>
        <p:txBody>
          <a:bodyPr anchor="ctr" anchorCtr="1"/>
          <a:lstStyle>
            <a:lvl1pPr marL="0" indent="0">
              <a:buNone/>
              <a:defRPr sz="2400"/>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p:nvPr>
        </p:nvSpPr>
        <p:spPr>
          <a:xfrm>
            <a:off x="0" y="3566160"/>
            <a:ext cx="12188825" cy="1901952"/>
          </a:xfrm>
          <a:solidFill>
            <a:schemeClr val="bg2"/>
          </a:solidFill>
        </p:spPr>
        <p:txBody>
          <a:bodyPr lIns="457200" tIns="182880" rIns="4754880" bIns="182880" numCol="1" spcCol="0" anchor="ctr" anchorCtr="0"/>
          <a:lstStyle>
            <a:lvl1pPr marL="0" indent="0">
              <a:spcAft>
                <a:spcPts val="0"/>
              </a:spcAft>
              <a:buNone/>
              <a:defRPr sz="2400" b="1">
                <a:solidFill>
                  <a:schemeClr val="accent1"/>
                </a:solidFill>
              </a:defRPr>
            </a:lvl1pPr>
            <a:lvl2pPr marL="0" indent="0">
              <a:spcBef>
                <a:spcPts val="1200"/>
              </a:spcBef>
              <a:spcAft>
                <a:spcPts val="600"/>
              </a:spcAft>
              <a:buNone/>
              <a:defRPr sz="1600" b="1"/>
            </a:lvl2pPr>
            <a:lvl3pPr marL="0" indent="0">
              <a:spcBef>
                <a:spcPts val="1200"/>
              </a:spcBef>
              <a:buNone/>
              <a:defRPr sz="1600"/>
            </a:lvl3pPr>
            <a:lvl4pPr marL="576263" indent="-182563">
              <a:tabLst/>
              <a:defRPr sz="1400"/>
            </a:lvl4pPr>
          </a:lstStyle>
          <a:p>
            <a:pPr lvl="0"/>
            <a:r>
              <a:rPr lang="en-US" dirty="0"/>
              <a:t>Edit Master 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577840"/>
            <a:ext cx="10116725" cy="10972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5844"/>
            <a:ext cx="487553" cy="169277"/>
          </a:xfrm>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3831336"/>
            <a:ext cx="5484971" cy="1371600"/>
          </a:xfrm>
        </p:spPr>
        <p:txBody>
          <a:bodyPr anchor="ctr" anchorCtr="0"/>
          <a:lstStyle>
            <a:lvl1pPr>
              <a:spcBef>
                <a:spcPts val="600"/>
              </a:spcBef>
              <a:defRPr sz="1400"/>
            </a:lvl1pPr>
            <a:lvl2pPr>
              <a:spcBef>
                <a:spcPts val="300"/>
              </a:spcBef>
              <a:defRPr sz="1400"/>
            </a:lvl2pPr>
            <a:lvl3pPr>
              <a:spcBef>
                <a:spcPts val="300"/>
              </a:spcBef>
              <a:defRPr sz="1200"/>
            </a:lvl3pPr>
            <a:lvl4pPr>
              <a:spcBef>
                <a:spcPts val="300"/>
              </a:spcBef>
              <a:defRPr sz="1200"/>
            </a:lvl4pPr>
            <a:lvl5pPr>
              <a:spcBef>
                <a:spcPts val="300"/>
              </a:spcBef>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81122085-4FA5-4013-871C-0BEEB4003A94}"/>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79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E1FD2C-4B3A-4325-B39A-65EA0095C36F}" type="datetime1">
              <a:rPr lang="en-US" smtClean="0">
                <a:solidFill>
                  <a:prstClr val="black">
                    <a:tint val="75000"/>
                  </a:prstClr>
                </a:solidFill>
              </a:rPr>
              <a:pPr/>
              <a:t>10/16/2023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p>
            <a:fld id="{5D46F6DD-D2A4-49E3-90D1-E32A71F18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6274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B0B372-3F7C-4F8F-BFC8-7C9A7673CF90}" type="datetime1">
              <a:rPr lang="en-US" smtClean="0">
                <a:solidFill>
                  <a:prstClr val="black">
                    <a:tint val="75000"/>
                  </a:prstClr>
                </a:solidFill>
              </a:rPr>
              <a:pPr/>
              <a:t>10/16/2023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p>
            <a:fld id="{5D46F6DD-D2A4-49E3-90D1-E32A71F18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9279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AF119-7F73-4D16-8944-58DF6AEAFBB8}" type="datetime1">
              <a:rPr lang="en-US" smtClean="0">
                <a:solidFill>
                  <a:prstClr val="black">
                    <a:tint val="75000"/>
                  </a:prstClr>
                </a:solidFill>
              </a:rPr>
              <a:pPr/>
              <a:t>10/16/2023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p>
            <a:fld id="{5D46F6DD-D2A4-49E3-90D1-E32A71F18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542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5DCFD-4450-4D9D-A0F3-805FAE02AA79}" type="datetime1">
              <a:rPr lang="en-US" smtClean="0">
                <a:solidFill>
                  <a:prstClr val="black">
                    <a:tint val="75000"/>
                  </a:prstClr>
                </a:solidFill>
              </a:rPr>
              <a:pPr/>
              <a:t>10/16/2023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p>
            <a:fld id="{5D46F6DD-D2A4-49E3-90D1-E32A71F18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3153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AA281B-A2C2-480E-AADB-0829D11837C3}" type="datetime1">
              <a:rPr lang="en-US" smtClean="0">
                <a:solidFill>
                  <a:prstClr val="black">
                    <a:tint val="75000"/>
                  </a:prstClr>
                </a:solidFill>
              </a:rPr>
              <a:pPr/>
              <a:t>10/16/2023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p>
            <a:fld id="{5D46F6DD-D2A4-49E3-90D1-E32A71F18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1938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828635-A78B-4FB4-AC47-21928D1946E5}" type="datetime1">
              <a:rPr lang="en-US" smtClean="0">
                <a:solidFill>
                  <a:prstClr val="black">
                    <a:tint val="75000"/>
                  </a:prstClr>
                </a:solidFill>
              </a:rPr>
              <a:pPr/>
              <a:t>10/16/2023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p>
            <a:fld id="{5D46F6DD-D2A4-49E3-90D1-E32A71F18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522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32DFAB-2045-46EA-96B4-4974E1C65168}" type="datetime1">
              <a:rPr lang="en-US" smtClean="0">
                <a:solidFill>
                  <a:prstClr val="black">
                    <a:tint val="75000"/>
                  </a:prstClr>
                </a:solidFill>
              </a:rPr>
              <a:pPr/>
              <a:t>10/16/2023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5D46F6DD-D2A4-49E3-90D1-E32A71F18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3234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759A25-14D4-41C1-91C4-7BD8CC6DCDC5}" type="datetime1">
              <a:rPr lang="en-US" smtClean="0">
                <a:solidFill>
                  <a:prstClr val="black">
                    <a:tint val="75000"/>
                  </a:prstClr>
                </a:solidFill>
              </a:rPr>
              <a:pPr/>
              <a:t>10/16/2023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5D46F6DD-D2A4-49E3-90D1-E32A71F18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632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Break Large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010912"/>
          </a:xfrm>
        </p:spPr>
        <p:txBody>
          <a:bodyPr anchor="ctr" anchorCtr="1"/>
          <a:lstStyle>
            <a:lvl1pPr marL="0" indent="0">
              <a:buNone/>
              <a:defRPr sz="2400"/>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p:nvPr>
        </p:nvSpPr>
        <p:spPr>
          <a:xfrm>
            <a:off x="0" y="3114898"/>
            <a:ext cx="12188825" cy="1901952"/>
          </a:xfrm>
          <a:solidFill>
            <a:schemeClr val="bg2"/>
          </a:solidFill>
        </p:spPr>
        <p:txBody>
          <a:bodyPr lIns="457200" tIns="182880" rIns="4754880" bIns="182880" numCol="1" spcCol="0" anchor="ctr" anchorCtr="0"/>
          <a:lstStyle>
            <a:lvl1pPr marL="0" indent="0">
              <a:spcAft>
                <a:spcPts val="0"/>
              </a:spcAft>
              <a:buNone/>
              <a:defRPr sz="2400" b="1">
                <a:solidFill>
                  <a:schemeClr val="accent1"/>
                </a:solidFill>
              </a:defRPr>
            </a:lvl1pPr>
            <a:lvl2pPr marL="0" indent="0">
              <a:spcBef>
                <a:spcPts val="1200"/>
              </a:spcBef>
              <a:spcAft>
                <a:spcPts val="600"/>
              </a:spcAft>
              <a:buNone/>
              <a:defRPr sz="1600" b="1"/>
            </a:lvl2pPr>
            <a:lvl3pPr marL="0" indent="0">
              <a:spcBef>
                <a:spcPts val="1200"/>
              </a:spcBef>
              <a:buNone/>
              <a:defRPr sz="1600"/>
            </a:lvl3pPr>
            <a:lvl4pPr marL="576263" indent="-182563">
              <a:tabLst/>
              <a:defRPr sz="1400"/>
            </a:lvl4pPr>
          </a:lstStyle>
          <a:p>
            <a:pPr lvl="0"/>
            <a:r>
              <a:rPr lang="en-US" dirty="0"/>
              <a:t>Edit Master 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120640"/>
            <a:ext cx="10116725" cy="15544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5844"/>
            <a:ext cx="487553" cy="169277"/>
          </a:xfrm>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3380074"/>
            <a:ext cx="5484971" cy="1371600"/>
          </a:xfrm>
        </p:spPr>
        <p:txBody>
          <a:bodyPr anchor="ctr" anchorCtr="0"/>
          <a:lstStyle>
            <a:lvl1pPr>
              <a:spcBef>
                <a:spcPts val="600"/>
              </a:spcBef>
              <a:defRPr sz="1400"/>
            </a:lvl1pPr>
            <a:lvl2pPr>
              <a:spcBef>
                <a:spcPts val="300"/>
              </a:spcBef>
              <a:defRPr sz="1400"/>
            </a:lvl2pPr>
            <a:lvl3pPr>
              <a:spcBef>
                <a:spcPts val="300"/>
              </a:spcBef>
              <a:defRPr sz="1200"/>
            </a:lvl3pPr>
            <a:lvl4pPr>
              <a:spcBef>
                <a:spcPts val="300"/>
              </a:spcBef>
              <a:defRPr sz="1200"/>
            </a:lvl4pPr>
            <a:lvl5pPr>
              <a:spcBef>
                <a:spcPts val="300"/>
              </a:spcBef>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63B9FAA3-F7AB-44E3-A3B2-F13E1D6E7EBF}"/>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077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4526281"/>
          </a:xfrm>
        </p:spPr>
        <p:txBody>
          <a:bodyPr/>
          <a:lstStyle>
            <a:lvl1pPr marL="0" indent="0">
              <a:spcBef>
                <a:spcPts val="1800"/>
              </a:spcBef>
              <a:buNone/>
              <a:defRPr sz="1600" b="1"/>
            </a:lvl1pPr>
            <a:lvl2pPr marL="182880" indent="-182880">
              <a:spcBef>
                <a:spcPts val="900"/>
              </a:spcBef>
              <a:buFont typeface="Arial" panose="020B0604020202020204" pitchFamily="34" charset="0"/>
              <a:buChar char="•"/>
              <a:defRPr sz="1600"/>
            </a:lvl2pPr>
            <a:lvl3pPr marL="685800" indent="-228600">
              <a:buFont typeface="Arial" panose="020B0604020202020204" pitchFamily="34" charset="0"/>
              <a:buChar char="–"/>
              <a:defRPr sz="1400"/>
            </a:lvl3pPr>
            <a:lvl4pPr marL="1097280" indent="-182563">
              <a:buFont typeface="Arial" panose="020B0604020202020204" pitchFamily="34" charset="0"/>
              <a:buChar char="•"/>
              <a:defRPr sz="1400"/>
            </a:lvl4pPr>
            <a:lvl5pPr marL="1463040" indent="-182563">
              <a:buFont typeface="Arial" panose="020B0604020202020204" pitchFamily="34" charset="0"/>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B4D7AE95-1FE6-4E2F-8E01-59846964226C}"/>
              </a:ext>
            </a:extLst>
          </p:cNvPr>
          <p:cNvSpPr>
            <a:spLocks noGrp="1"/>
          </p:cNvSpPr>
          <p:nvPr>
            <p:ph type="body" sz="quarter" idx="13"/>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stStyle>
          <a:p>
            <a:pPr lvl="0"/>
            <a:r>
              <a:rPr lang="en-US" dirty="0"/>
              <a:t>Edit Master text styles</a:t>
            </a:r>
          </a:p>
        </p:txBody>
      </p:sp>
      <p:sp>
        <p:nvSpPr>
          <p:cNvPr id="9" name="Slide Number Placeholder 8">
            <a:extLst>
              <a:ext uri="{FF2B5EF4-FFF2-40B4-BE49-F238E27FC236}">
                <a16:creationId xmlns:a16="http://schemas.microsoft.com/office/drawing/2014/main" id="{A06D3118-5C25-44F8-93D3-2B660C684F6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7064251B-D111-4C13-9D8B-C189D3D9F12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726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lue Medium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468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4160521"/>
          </a:xfrm>
        </p:spPr>
        <p:txBody>
          <a:bodyPr/>
          <a:lstStyle>
            <a:lvl1pPr marL="0" indent="0">
              <a:spcBef>
                <a:spcPts val="1800"/>
              </a:spcBef>
              <a:buNone/>
              <a:defRPr sz="1600" b="1"/>
            </a:lvl1pPr>
            <a:lvl2pPr marL="182880" indent="-182880">
              <a:spcBef>
                <a:spcPts val="900"/>
              </a:spcBef>
              <a:buFont typeface="Arial" panose="020B0604020202020204" pitchFamily="34" charset="0"/>
              <a:buChar char="•"/>
              <a:defRPr sz="1600"/>
            </a:lvl2pPr>
            <a:lvl3pPr marL="685800" indent="-228600">
              <a:buFont typeface="Arial" panose="020B0604020202020204" pitchFamily="34" charset="0"/>
              <a:buChar char="–"/>
              <a:defRPr sz="1400"/>
            </a:lvl3pPr>
            <a:lvl4pPr marL="1097280" indent="-182563">
              <a:buFont typeface="Arial" panose="020B0604020202020204" pitchFamily="34" charset="0"/>
              <a:buChar char="•"/>
              <a:defRPr sz="1400"/>
            </a:lvl4pPr>
            <a:lvl5pPr marL="1463040" indent="-182563">
              <a:buFont typeface="Arial" panose="020B0604020202020204" pitchFamily="34" charset="0"/>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115328E5-DFD1-4485-88C6-82CD5D270C7A}"/>
              </a:ext>
            </a:extLst>
          </p:cNvPr>
          <p:cNvSpPr>
            <a:spLocks noGrp="1"/>
          </p:cNvSpPr>
          <p:nvPr>
            <p:ph type="body" sz="quarter" idx="13"/>
          </p:nvPr>
        </p:nvSpPr>
        <p:spPr>
          <a:xfrm>
            <a:off x="609441" y="5577840"/>
            <a:ext cx="10116725" cy="10972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a:lvl2pPr>
          </a:lstStyle>
          <a:p>
            <a:pPr lvl="0"/>
            <a:r>
              <a:rPr lang="en-US" dirty="0"/>
              <a:t>Edit Master text styles</a:t>
            </a:r>
          </a:p>
        </p:txBody>
      </p:sp>
      <p:sp>
        <p:nvSpPr>
          <p:cNvPr id="9" name="Slide Number Placeholder 8">
            <a:extLst>
              <a:ext uri="{FF2B5EF4-FFF2-40B4-BE49-F238E27FC236}">
                <a16:creationId xmlns:a16="http://schemas.microsoft.com/office/drawing/2014/main" id="{BE628F4C-9232-4A95-8778-977E719751FE}"/>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6F532194-BF59-4FA9-BD34-1A36D5F48DD3}"/>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920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Blue Large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010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3611881"/>
          </a:xfrm>
        </p:spPr>
        <p:txBody>
          <a:bodyPr/>
          <a:lstStyle>
            <a:lvl1pPr marL="0" indent="0">
              <a:spcBef>
                <a:spcPts val="1800"/>
              </a:spcBef>
              <a:buNone/>
              <a:defRPr sz="1600" b="1"/>
            </a:lvl1pPr>
            <a:lvl2pPr marL="182880" indent="-182880">
              <a:spcBef>
                <a:spcPts val="900"/>
              </a:spcBef>
              <a:buFont typeface="Arial" panose="020B0604020202020204" pitchFamily="34" charset="0"/>
              <a:buChar char="•"/>
              <a:defRPr sz="1600"/>
            </a:lvl2pPr>
            <a:lvl3pPr marL="685800" indent="-228600">
              <a:buFont typeface="Arial" panose="020B0604020202020204" pitchFamily="34" charset="0"/>
              <a:buChar char="–"/>
              <a:defRPr sz="1400"/>
            </a:lvl3pPr>
            <a:lvl4pPr marL="1097280" indent="-182563">
              <a:buFont typeface="Arial" panose="020B0604020202020204" pitchFamily="34" charset="0"/>
              <a:buChar char="•"/>
              <a:defRPr sz="1400"/>
            </a:lvl4pPr>
            <a:lvl5pPr marL="1463040" indent="-182563">
              <a:buFont typeface="Arial" panose="020B0604020202020204" pitchFamily="34" charset="0"/>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115328E5-DFD1-4485-88C6-82CD5D270C7A}"/>
              </a:ext>
            </a:extLst>
          </p:cNvPr>
          <p:cNvSpPr>
            <a:spLocks noGrp="1"/>
          </p:cNvSpPr>
          <p:nvPr>
            <p:ph type="body" sz="quarter" idx="13"/>
          </p:nvPr>
        </p:nvSpPr>
        <p:spPr>
          <a:xfrm>
            <a:off x="609441" y="5120640"/>
            <a:ext cx="10116725" cy="15544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a:lvl2pPr>
          </a:lstStyle>
          <a:p>
            <a:pPr lvl="0"/>
            <a:r>
              <a:rPr lang="en-US" dirty="0"/>
              <a:t>Edit Master text styles</a:t>
            </a:r>
          </a:p>
        </p:txBody>
      </p:sp>
      <p:sp>
        <p:nvSpPr>
          <p:cNvPr id="9" name="Slide Number Placeholder 8">
            <a:extLst>
              <a:ext uri="{FF2B5EF4-FFF2-40B4-BE49-F238E27FC236}">
                <a16:creationId xmlns:a16="http://schemas.microsoft.com/office/drawing/2014/main" id="{BE628F4C-9232-4A95-8778-977E719751FE}"/>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6F532194-BF59-4FA9-BD34-1A36D5F48DD3}"/>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5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2174426"/>
            <a:ext cx="5119307" cy="1485022"/>
          </a:xfrm>
        </p:spPr>
        <p:txBody>
          <a:bodyPr anchor="ctr" anchorCtr="0">
            <a:spAutoFit/>
          </a:bodyPr>
          <a:lstStyle>
            <a:lvl1pPr marL="0" indent="0">
              <a:spcBef>
                <a:spcPts val="0"/>
              </a:spcBef>
              <a:spcAft>
                <a:spcPts val="0"/>
              </a:spcAft>
              <a:buNone/>
              <a:defRPr sz="2400" b="1" i="0">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457200"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dirty="0"/>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8" name="Straight Connector 7">
            <a:extLst>
              <a:ext uri="{FF2B5EF4-FFF2-40B4-BE49-F238E27FC236}">
                <a16:creationId xmlns:a16="http://schemas.microsoft.com/office/drawing/2014/main" id="{76DB1911-285D-40BB-A269-772137ADC493}"/>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351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Blue Medium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48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985300"/>
            <a:ext cx="5119307" cy="1515800"/>
          </a:xfrm>
        </p:spPr>
        <p:txBody>
          <a:bodyPr anchor="ctr" anchorCtr="0">
            <a:spAutoFit/>
          </a:bodyPr>
          <a:lstStyle>
            <a:lvl1pPr marL="0" indent="0">
              <a:spcBef>
                <a:spcPts val="0"/>
              </a:spcBef>
              <a:spcAft>
                <a:spcPts val="0"/>
              </a:spcAft>
              <a:buNone/>
              <a:defRPr sz="2400" b="1" i="0">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457200"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577840"/>
            <a:ext cx="10116725" cy="10972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dirty="0"/>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8" name="Straight Connector 7">
            <a:extLst>
              <a:ext uri="{FF2B5EF4-FFF2-40B4-BE49-F238E27FC236}">
                <a16:creationId xmlns:a16="http://schemas.microsoft.com/office/drawing/2014/main" id="{76DB1911-285D-40BB-A269-772137ADC493}"/>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257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Blue Large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010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747556"/>
            <a:ext cx="5119307" cy="1515800"/>
          </a:xfrm>
        </p:spPr>
        <p:txBody>
          <a:bodyPr anchor="ctr" anchorCtr="0">
            <a:spAutoFit/>
          </a:bodyPr>
          <a:lstStyle>
            <a:lvl1pPr marL="0" indent="0">
              <a:spcBef>
                <a:spcPts val="0"/>
              </a:spcBef>
              <a:spcAft>
                <a:spcPts val="0"/>
              </a:spcAft>
              <a:buNone/>
              <a:defRPr sz="2400" b="1" i="0">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457200"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120640"/>
            <a:ext cx="10116725" cy="15544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dirty="0"/>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8" name="Straight Connector 7">
            <a:extLst>
              <a:ext uri="{FF2B5EF4-FFF2-40B4-BE49-F238E27FC236}">
                <a16:creationId xmlns:a16="http://schemas.microsoft.com/office/drawing/2014/main" id="{76DB1911-285D-40BB-A269-772137ADC493}"/>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589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Photo Text Lef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07894AC-7357-4013-996C-57D0286B2F55}"/>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32EEC24B-0643-4855-A96F-5BFA84D6ECC4}"/>
              </a:ext>
            </a:extLst>
          </p:cNvPr>
          <p:cNvSpPr>
            <a:spLocks noGrp="1"/>
          </p:cNvSpPr>
          <p:nvPr>
            <p:ph sz="quarter" idx="19" hasCustomPrompt="1"/>
          </p:nvPr>
        </p:nvSpPr>
        <p:spPr bwMode="gray">
          <a:xfrm>
            <a:off x="0" y="0"/>
            <a:ext cx="12188825" cy="5833872"/>
          </a:xfrm>
        </p:spPr>
        <p:txBody>
          <a:bodyPr lIns="5212080" rIns="822960" anchor="ctr" anchorCtr="0"/>
          <a:lstStyle>
            <a:lvl1pPr marL="0" indent="0" algn="r">
              <a:buNone/>
              <a:defRPr sz="2400"/>
            </a:lvl1pPr>
            <a:lvl2pPr>
              <a:defRPr sz="2800"/>
            </a:lvl2pPr>
            <a:lvl3pPr>
              <a:defRPr sz="2400"/>
            </a:lvl3pPr>
            <a:lvl4pPr>
              <a:defRPr sz="2400"/>
            </a:lvl4pPr>
            <a:lvl5pPr>
              <a:defRPr sz="2400"/>
            </a:lvl5pPr>
          </a:lstStyle>
          <a:p>
            <a:pPr lvl="0"/>
            <a:r>
              <a:rPr lang="en-US" dirty="0"/>
              <a:t>Insert photo or media into this placeholder</a:t>
            </a:r>
          </a:p>
        </p:txBody>
      </p:sp>
      <p:sp>
        <p:nvSpPr>
          <p:cNvPr id="11" name="Text Placeholder 14">
            <a:extLst>
              <a:ext uri="{FF2B5EF4-FFF2-40B4-BE49-F238E27FC236}">
                <a16:creationId xmlns:a16="http://schemas.microsoft.com/office/drawing/2014/main" id="{F47A4C81-3C1A-4FD7-953E-6EFD97A8722D}"/>
              </a:ext>
            </a:extLst>
          </p:cNvPr>
          <p:cNvSpPr>
            <a:spLocks noGrp="1"/>
          </p:cNvSpPr>
          <p:nvPr>
            <p:ph type="body" sz="quarter" idx="18" hasCustomPrompt="1"/>
          </p:nvPr>
        </p:nvSpPr>
        <p:spPr bwMode="gray">
          <a:xfrm>
            <a:off x="0" y="0"/>
            <a:ext cx="1218883" cy="5833872"/>
          </a:xfrm>
          <a:solidFill>
            <a:schemeClr val="bg2">
              <a:alpha val="50000"/>
            </a:schemeClr>
          </a:solidFill>
        </p:spPr>
        <p:txBody>
          <a:bodyPr/>
          <a:lstStyle>
            <a:lvl1pPr marL="0" indent="0">
              <a:buNone/>
              <a:defRPr sz="1100"/>
            </a:lvl1pPr>
          </a:lstStyle>
          <a:p>
            <a:pPr lvl="0"/>
            <a:r>
              <a:rPr lang="en-US" dirty="0"/>
              <a:t> </a:t>
            </a:r>
          </a:p>
        </p:txBody>
      </p:sp>
      <p:sp>
        <p:nvSpPr>
          <p:cNvPr id="12" name="Text Placeholder 12">
            <a:extLst>
              <a:ext uri="{FF2B5EF4-FFF2-40B4-BE49-F238E27FC236}">
                <a16:creationId xmlns:a16="http://schemas.microsoft.com/office/drawing/2014/main" id="{2E9BC46F-90E9-4802-A1F1-249537C27C80}"/>
              </a:ext>
            </a:extLst>
          </p:cNvPr>
          <p:cNvSpPr>
            <a:spLocks noGrp="1"/>
          </p:cNvSpPr>
          <p:nvPr>
            <p:ph type="body" sz="quarter" idx="17" hasCustomPrompt="1"/>
          </p:nvPr>
        </p:nvSpPr>
        <p:spPr bwMode="gray">
          <a:xfrm>
            <a:off x="0" y="0"/>
            <a:ext cx="853218" cy="5833872"/>
          </a:xfrm>
          <a:solidFill>
            <a:schemeClr val="bg2"/>
          </a:solidFill>
        </p:spPr>
        <p:txBody>
          <a:bodyPr/>
          <a:lstStyle>
            <a:lvl1pPr marL="0" indent="0">
              <a:buNone/>
              <a:defRPr sz="1100"/>
            </a:lvl1pPr>
          </a:lstStyle>
          <a:p>
            <a:pPr lvl="0"/>
            <a:r>
              <a:rPr lang="en-US" dirty="0"/>
              <a:t> </a:t>
            </a: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5484971" cy="4846320"/>
          </a:xfrm>
          <a:solidFill>
            <a:schemeClr val="bg1"/>
          </a:solidFill>
          <a:effectLst>
            <a:innerShdw dist="76200" dir="16200000">
              <a:schemeClr val="accent1"/>
            </a:innerShdw>
          </a:effectLst>
        </p:spPr>
        <p:txBody>
          <a:bodyPr lIns="640080" rIns="274320" anchor="ctr" anchorCtr="0"/>
          <a:lstStyle>
            <a:lvl1pPr marL="0" indent="0">
              <a:spcBef>
                <a:spcPts val="0"/>
              </a:spcBef>
              <a:spcAft>
                <a:spcPts val="0"/>
              </a:spcAft>
              <a:buNone/>
              <a:defRPr sz="2400" b="1" baseline="0">
                <a:solidFill>
                  <a:schemeClr val="accent1"/>
                </a:solidFill>
              </a:defRPr>
            </a:lvl1pPr>
            <a:lvl2pPr marL="0" indent="0">
              <a:spcBef>
                <a:spcPts val="1200"/>
              </a:spcBef>
              <a:spcAft>
                <a:spcPts val="0"/>
              </a:spcAft>
              <a:buNone/>
              <a:defRPr sz="1600" b="1"/>
            </a:lvl2pPr>
            <a:lvl3pPr marL="182563" indent="-182563">
              <a:spcBef>
                <a:spcPts val="900"/>
              </a:spcBef>
              <a:tabLst/>
              <a:defRPr sz="1400"/>
            </a:lvl3pPr>
            <a:lvl4pPr marL="511175" indent="-182563">
              <a:defRPr sz="1400"/>
            </a:lvl4pPr>
            <a:lvl5pPr marL="914400" indent="-182563">
              <a:tabLst/>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CCF0D2A-B155-4AFF-B753-A9FC196E2B0A}"/>
              </a:ext>
            </a:extLst>
          </p:cNvPr>
          <p:cNvSpPr>
            <a:spLocks noGrp="1"/>
          </p:cNvSpPr>
          <p:nvPr>
            <p:ph type="body" sz="quarter" idx="13"/>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a:lnSpc>
                <a:spcPct val="90000"/>
              </a:lnSpc>
              <a:spcBef>
                <a:spcPts val="500"/>
              </a:spcBef>
              <a:defRPr sz="800">
                <a:latin typeface="Arial Narrow" panose="020B0606020202030204" pitchFamily="34" charset="0"/>
              </a:defRPr>
            </a:lvl3pPr>
            <a:lvl4pPr>
              <a:lnSpc>
                <a:spcPct val="90000"/>
              </a:lnSpc>
              <a:spcBef>
                <a:spcPts val="500"/>
              </a:spcBef>
              <a:defRPr sz="800">
                <a:latin typeface="Arial Narrow" panose="020B0606020202030204" pitchFamily="34" charset="0"/>
              </a:defRPr>
            </a:lvl4pPr>
            <a:lvl5pPr>
              <a:lnSpc>
                <a:spcPct val="90000"/>
              </a:lnSpc>
              <a:spcBef>
                <a:spcPts val="500"/>
              </a:spcBef>
              <a:defRPr sz="800">
                <a:latin typeface="Arial Narrow" panose="020B0606020202030204" pitchFamily="34" charset="0"/>
              </a:defRPr>
            </a:lvl5pPr>
          </a:lstStyle>
          <a:p>
            <a:pPr lvl="0"/>
            <a:r>
              <a:rPr lang="en-US" dirty="0"/>
              <a:t>Edit Master text styles</a:t>
            </a:r>
          </a:p>
        </p:txBody>
      </p:sp>
      <p:sp>
        <p:nvSpPr>
          <p:cNvPr id="8" name="Slide Number Placeholder 7">
            <a:extLst>
              <a:ext uri="{FF2B5EF4-FFF2-40B4-BE49-F238E27FC236}">
                <a16:creationId xmlns:a16="http://schemas.microsoft.com/office/drawing/2014/main" id="{B70CF8A8-841F-4681-BDDC-92631DA65765}"/>
              </a:ext>
            </a:extLst>
          </p:cNvPr>
          <p:cNvSpPr>
            <a:spLocks noGrp="1"/>
          </p:cNvSpPr>
          <p:nvPr>
            <p:ph type="sldNum" sz="quarter" idx="14"/>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Tree>
    <p:extLst>
      <p:ext uri="{BB962C8B-B14F-4D97-AF65-F5344CB8AC3E}">
        <p14:creationId xmlns:p14="http://schemas.microsoft.com/office/powerpoint/2010/main" val="3577442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ppt_h/2"/>
                                          </p:val>
                                        </p:tav>
                                        <p:tav tm="100000">
                                          <p:val>
                                            <p:strVal val="#ppt_y"/>
                                          </p:val>
                                        </p:tav>
                                      </p:tavLst>
                                    </p:anim>
                                    <p:anim calcmode="lin" valueType="num">
                                      <p:cBhvr>
                                        <p:cTn id="15" dur="500" fill="hold"/>
                                        <p:tgtEl>
                                          <p:spTgt spid="11"/>
                                        </p:tgtEl>
                                        <p:attrNameLst>
                                          <p:attrName>ppt_w</p:attrName>
                                        </p:attrNameLst>
                                      </p:cBhvr>
                                      <p:tavLst>
                                        <p:tav tm="0">
                                          <p:val>
                                            <p:strVal val="#ppt_w"/>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0">
                                            <p:bg/>
                                          </p:spTgt>
                                        </p:tgtEl>
                                        <p:attrNameLst>
                                          <p:attrName>style.visibility</p:attrName>
                                        </p:attrNameLst>
                                      </p:cBhvr>
                                      <p:to>
                                        <p:strVal val="visible"/>
                                      </p:to>
                                    </p:set>
                                    <p:anim calcmode="lin" valueType="num">
                                      <p:cBhvr additive="base">
                                        <p:cTn id="20"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bg/>
                                          </p:spTgt>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50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500"/>
                                        <p:tgtEl>
                                          <p:spTgt spid="10">
                                            <p:txEl>
                                              <p:pRg st="2" end="2"/>
                                            </p:txEl>
                                          </p:spTgt>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500"/>
                                        <p:tgtEl>
                                          <p:spTgt spid="10">
                                            <p:txEl>
                                              <p:pRg st="3" end="3"/>
                                            </p:txEl>
                                          </p:spTgt>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fade">
                                      <p:cBhvr>
                                        <p:cTn id="3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17" presetClass="entr" presetSubtype="1"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2" grpId="0" animBg="1">
        <p:tmplLst>
          <p:tmpl>
            <p:tnLst>
              <p:par>
                <p:cTn presetID="17" presetClass="entr" presetSubtype="1"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ppt_h/2"/>
                          </p:val>
                        </p:tav>
                        <p:tav tm="100000">
                          <p:val>
                            <p:strVal val="#ppt_y"/>
                          </p:val>
                        </p:tav>
                      </p:tavLst>
                    </p:anim>
                    <p:anim calcmode="lin" valueType="num">
                      <p:cBhvr>
                        <p:cTn dur="500" fill="hold"/>
                        <p:tgtEl>
                          <p:spTgt spid="12"/>
                        </p:tgtEl>
                        <p:attrNameLst>
                          <p:attrName>ppt_w</p:attrName>
                        </p:attrNameLst>
                      </p:cBhvr>
                      <p:tavLst>
                        <p:tav tm="0">
                          <p:val>
                            <p:strVal val="#ppt_w"/>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childTnLst>
                </p:cTn>
              </p:par>
            </p:tnLst>
          </p:tmpl>
        </p:tmplLst>
      </p:bldP>
      <p:bldP spid="10" grpId="0" build="p" animBg="1">
        <p:tmplLst>
          <p:tmpl>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a:xfrm>
            <a:off x="609441" y="182880"/>
            <a:ext cx="10969943" cy="822960"/>
          </a:xfrm>
        </p:spPr>
        <p:txBody>
          <a:bodyPr/>
          <a:lstStyle/>
          <a:p>
            <a:r>
              <a:rPr lang="en-US" dirty="0"/>
              <a:t>Click to edit Master title style</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943600"/>
            <a:ext cx="9751060"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4709160"/>
          </a:xfrm>
        </p:spPr>
        <p:txBody>
          <a:bodyPr/>
          <a:lstStyle>
            <a:lvl1pPr>
              <a:spcBef>
                <a:spcPts val="1800"/>
              </a:spcBef>
              <a:defRPr sz="1800"/>
            </a:lvl1pPr>
            <a:lvl2pPr>
              <a:spcBef>
                <a:spcPts val="900"/>
              </a:spcBef>
              <a:defRPr sz="16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997653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Photo Text Left Indent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787D888-0EB2-47FE-9BAA-D17865DC6958}"/>
              </a:ext>
            </a:extLst>
          </p:cNvPr>
          <p:cNvSpPr>
            <a:spLocks noGrp="1"/>
          </p:cNvSpPr>
          <p:nvPr>
            <p:ph type="pic" sz="quarter" idx="13" hasCustomPrompt="1"/>
          </p:nvPr>
        </p:nvSpPr>
        <p:spPr bwMode="gray">
          <a:xfrm>
            <a:off x="0" y="0"/>
            <a:ext cx="12188825" cy="5833872"/>
          </a:xfrm>
        </p:spPr>
        <p:txBody>
          <a:bodyPr lIns="4114800" rIns="822960" anchor="ctr" anchorCtr="0"/>
          <a:lstStyle>
            <a:lvl1pPr marL="0" marR="0" indent="0" algn="r" defTabSz="914400" rtl="0" eaLnBrk="1" fontAlgn="auto" latinLnBrk="0" hangingPunct="1">
              <a:lnSpc>
                <a:spcPct val="100000"/>
              </a:lnSpc>
              <a:spcBef>
                <a:spcPts val="1200"/>
              </a:spcBef>
              <a:spcAft>
                <a:spcPts val="0"/>
              </a:spcAft>
              <a:buClr>
                <a:schemeClr val="tx1"/>
              </a:buClr>
              <a:buSzTx/>
              <a:buFont typeface="Arial" panose="020B0604020202020204" pitchFamily="34" charset="0"/>
              <a:buNone/>
              <a:tabLst/>
              <a:defRPr sz="2400"/>
            </a:lvl1pPr>
          </a:lstStyle>
          <a:p>
            <a:pPr marL="0" marR="0" lvl="0" indent="0" algn="r" defTabSz="914400" rtl="0" eaLnBrk="1" fontAlgn="auto" latinLnBrk="0" hangingPunct="1">
              <a:lnSpc>
                <a:spcPct val="100000"/>
              </a:lnSpc>
              <a:spcBef>
                <a:spcPts val="1200"/>
              </a:spcBef>
              <a:spcAft>
                <a:spcPts val="0"/>
              </a:spcAft>
              <a:buClr>
                <a:schemeClr val="tx1"/>
              </a:buClr>
              <a:buSzTx/>
              <a:buFont typeface="Arial" panose="020B0604020202020204" pitchFamily="34" charset="0"/>
              <a:buNone/>
              <a:tabLst/>
              <a:defRPr/>
            </a:pPr>
            <a:r>
              <a:rPr lang="en-US" dirty="0"/>
              <a:t>Insert picture in this placeholder</a:t>
            </a:r>
          </a:p>
        </p:txBody>
      </p:sp>
      <p:sp>
        <p:nvSpPr>
          <p:cNvPr id="50" name="Text Placeholder 14">
            <a:extLst>
              <a:ext uri="{FF2B5EF4-FFF2-40B4-BE49-F238E27FC236}">
                <a16:creationId xmlns:a16="http://schemas.microsoft.com/office/drawing/2014/main" id="{A955A855-B7DD-429B-B38D-FC244E99793A}"/>
              </a:ext>
            </a:extLst>
          </p:cNvPr>
          <p:cNvSpPr>
            <a:spLocks noGrp="1"/>
          </p:cNvSpPr>
          <p:nvPr>
            <p:ph type="body" sz="quarter" idx="18" hasCustomPrompt="1"/>
          </p:nvPr>
        </p:nvSpPr>
        <p:spPr bwMode="gray">
          <a:xfrm>
            <a:off x="0" y="0"/>
            <a:ext cx="1218883" cy="5833872"/>
          </a:xfrm>
          <a:solidFill>
            <a:schemeClr val="bg2">
              <a:alpha val="50000"/>
            </a:schemeClr>
          </a:solidFill>
        </p:spPr>
        <p:txBody>
          <a:bodyPr/>
          <a:lstStyle>
            <a:lvl1pPr marL="0" indent="0">
              <a:buNone/>
              <a:defRPr sz="1100"/>
            </a:lvl1pPr>
          </a:lstStyle>
          <a:p>
            <a:pPr lvl="0"/>
            <a:r>
              <a:rPr lang="en-US" dirty="0"/>
              <a:t> </a:t>
            </a:r>
          </a:p>
        </p:txBody>
      </p:sp>
      <p:sp>
        <p:nvSpPr>
          <p:cNvPr id="51" name="Text Placeholder 12">
            <a:extLst>
              <a:ext uri="{FF2B5EF4-FFF2-40B4-BE49-F238E27FC236}">
                <a16:creationId xmlns:a16="http://schemas.microsoft.com/office/drawing/2014/main" id="{3CE2855B-CEF1-4162-9B93-EF4D4D743799}"/>
              </a:ext>
            </a:extLst>
          </p:cNvPr>
          <p:cNvSpPr>
            <a:spLocks noGrp="1"/>
          </p:cNvSpPr>
          <p:nvPr>
            <p:ph type="body" sz="quarter" idx="17" hasCustomPrompt="1"/>
          </p:nvPr>
        </p:nvSpPr>
        <p:spPr bwMode="gray">
          <a:xfrm>
            <a:off x="0" y="0"/>
            <a:ext cx="853218" cy="5833872"/>
          </a:xfrm>
          <a:solidFill>
            <a:schemeClr val="bg2"/>
          </a:solidFill>
        </p:spPr>
        <p:txBody>
          <a:bodyPr/>
          <a:lstStyle>
            <a:lvl1pPr marL="0" indent="0">
              <a:buNone/>
              <a:defRPr sz="1100"/>
            </a:lvl1pPr>
          </a:lstStyle>
          <a:p>
            <a:pPr lvl="0"/>
            <a:r>
              <a:rPr lang="en-US" dirty="0"/>
              <a:t> </a:t>
            </a: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6460077" cy="4846320"/>
          </a:xfrm>
          <a:solidFill>
            <a:schemeClr val="bg1"/>
          </a:solidFill>
          <a:effectLst>
            <a:innerShdw dist="76200" dir="16200000">
              <a:schemeClr val="accent1"/>
            </a:innerShdw>
          </a:effectLst>
        </p:spPr>
        <p:txBody>
          <a:bodyPr lIns="640080" rIns="274320" anchor="ctr" anchorCtr="0"/>
          <a:lstStyle>
            <a:lvl1pPr marL="0" indent="0">
              <a:spcBef>
                <a:spcPts val="0"/>
              </a:spcBef>
              <a:spcAft>
                <a:spcPts val="1800"/>
              </a:spcAft>
              <a:buNone/>
              <a:defRPr sz="2400" b="1" baseline="0">
                <a:solidFill>
                  <a:schemeClr val="accent1"/>
                </a:solidFill>
              </a:defRPr>
            </a:lvl1pPr>
            <a:lvl2pPr marL="749300" indent="0">
              <a:spcBef>
                <a:spcPts val="1800"/>
              </a:spcBef>
              <a:buNone/>
              <a:defRPr sz="1600" b="1" cap="all" baseline="0">
                <a:solidFill>
                  <a:schemeClr val="accent1"/>
                </a:solidFill>
              </a:defRPr>
            </a:lvl2pPr>
            <a:lvl3pPr marL="749300" indent="0">
              <a:spcBef>
                <a:spcPts val="300"/>
              </a:spcBef>
              <a:buNone/>
              <a:tabLst/>
              <a:defRPr sz="1400"/>
            </a:lvl3pPr>
            <a:lvl4pPr marL="1097280" indent="-182880">
              <a:spcBef>
                <a:spcPts val="600"/>
              </a:spcBef>
              <a:buFont typeface="Arial" panose="020B0604020202020204" pitchFamily="34" charset="0"/>
              <a:buChar char="•"/>
              <a:defRPr sz="1400"/>
            </a:lvl4pPr>
            <a:lvl5pPr marL="1379538" indent="-182563">
              <a:buFont typeface="Arial" panose="020B0604020202020204" pitchFamily="34" charset="0"/>
              <a:buChar char="–"/>
              <a:tabLst/>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47">
            <a:extLst>
              <a:ext uri="{FF2B5EF4-FFF2-40B4-BE49-F238E27FC236}">
                <a16:creationId xmlns:a16="http://schemas.microsoft.com/office/drawing/2014/main" id="{E81C121D-BB43-4CE6-A9BC-1B0FFDCC26D7}"/>
              </a:ext>
            </a:extLst>
          </p:cNvPr>
          <p:cNvSpPr>
            <a:spLocks noGrp="1"/>
          </p:cNvSpPr>
          <p:nvPr>
            <p:ph type="body" sz="quarter" idx="15"/>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49" name="Slide Number Placeholder 48">
            <a:extLst>
              <a:ext uri="{FF2B5EF4-FFF2-40B4-BE49-F238E27FC236}">
                <a16:creationId xmlns:a16="http://schemas.microsoft.com/office/drawing/2014/main" id="{5F95BBC6-A1E4-494A-8FE6-73D3DC2311C4}"/>
              </a:ext>
            </a:extLst>
          </p:cNvPr>
          <p:cNvSpPr>
            <a:spLocks noGrp="1"/>
          </p:cNvSpPr>
          <p:nvPr>
            <p:ph type="sldNum" sz="quarter" idx="16"/>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9" name="Straight Connector 8">
            <a:extLst>
              <a:ext uri="{FF2B5EF4-FFF2-40B4-BE49-F238E27FC236}">
                <a16:creationId xmlns:a16="http://schemas.microsoft.com/office/drawing/2014/main" id="{98239E85-8E85-4D48-AFA8-DF2712D5A0C4}"/>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170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100000">
                                          <p:val>
                                            <p:strVal val="#ppt_x"/>
                                          </p:val>
                                        </p:tav>
                                      </p:tavLst>
                                    </p:anim>
                                    <p:anim calcmode="lin" valueType="num">
                                      <p:cBhvr>
                                        <p:cTn id="8" dur="500" fill="hold"/>
                                        <p:tgtEl>
                                          <p:spTgt spid="51"/>
                                        </p:tgtEl>
                                        <p:attrNameLst>
                                          <p:attrName>ppt_y</p:attrName>
                                        </p:attrNameLst>
                                      </p:cBhvr>
                                      <p:tavLst>
                                        <p:tav tm="0">
                                          <p:val>
                                            <p:strVal val="#ppt_y-#ppt_h/2"/>
                                          </p:val>
                                        </p:tav>
                                        <p:tav tm="100000">
                                          <p:val>
                                            <p:strVal val="#ppt_y"/>
                                          </p:val>
                                        </p:tav>
                                      </p:tavLst>
                                    </p:anim>
                                    <p:anim calcmode="lin" valueType="num">
                                      <p:cBhvr>
                                        <p:cTn id="9" dur="500" fill="hold"/>
                                        <p:tgtEl>
                                          <p:spTgt spid="51"/>
                                        </p:tgtEl>
                                        <p:attrNameLst>
                                          <p:attrName>ppt_w</p:attrName>
                                        </p:attrNameLst>
                                      </p:cBhvr>
                                      <p:tavLst>
                                        <p:tav tm="0">
                                          <p:val>
                                            <p:strVal val="#ppt_w"/>
                                          </p:val>
                                        </p:tav>
                                        <p:tav tm="100000">
                                          <p:val>
                                            <p:strVal val="#ppt_w"/>
                                          </p:val>
                                        </p:tav>
                                      </p:tavLst>
                                    </p:anim>
                                    <p:anim calcmode="lin" valueType="num">
                                      <p:cBhvr>
                                        <p:cTn id="10" dur="500" fill="hold"/>
                                        <p:tgtEl>
                                          <p:spTgt spid="5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ppt_x</p:attrName>
                                        </p:attrNameLst>
                                      </p:cBhvr>
                                      <p:tavLst>
                                        <p:tav tm="0">
                                          <p:val>
                                            <p:strVal val="#ppt_x"/>
                                          </p:val>
                                        </p:tav>
                                        <p:tav tm="100000">
                                          <p:val>
                                            <p:strVal val="#ppt_x"/>
                                          </p:val>
                                        </p:tav>
                                      </p:tavLst>
                                    </p:anim>
                                    <p:anim calcmode="lin" valueType="num">
                                      <p:cBhvr>
                                        <p:cTn id="14" dur="500" fill="hold"/>
                                        <p:tgtEl>
                                          <p:spTgt spid="50"/>
                                        </p:tgtEl>
                                        <p:attrNameLst>
                                          <p:attrName>ppt_y</p:attrName>
                                        </p:attrNameLst>
                                      </p:cBhvr>
                                      <p:tavLst>
                                        <p:tav tm="0">
                                          <p:val>
                                            <p:strVal val="#ppt_y-#ppt_h/2"/>
                                          </p:val>
                                        </p:tav>
                                        <p:tav tm="100000">
                                          <p:val>
                                            <p:strVal val="#ppt_y"/>
                                          </p:val>
                                        </p:tav>
                                      </p:tavLst>
                                    </p:anim>
                                    <p:anim calcmode="lin" valueType="num">
                                      <p:cBhvr>
                                        <p:cTn id="15" dur="500" fill="hold"/>
                                        <p:tgtEl>
                                          <p:spTgt spid="50"/>
                                        </p:tgtEl>
                                        <p:attrNameLst>
                                          <p:attrName>ppt_w</p:attrName>
                                        </p:attrNameLst>
                                      </p:cBhvr>
                                      <p:tavLst>
                                        <p:tav tm="0">
                                          <p:val>
                                            <p:strVal val="#ppt_w"/>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0">
                                            <p:bg/>
                                          </p:spTgt>
                                        </p:tgtEl>
                                        <p:attrNameLst>
                                          <p:attrName>style.visibility</p:attrName>
                                        </p:attrNameLst>
                                      </p:cBhvr>
                                      <p:to>
                                        <p:strVal val="visible"/>
                                      </p:to>
                                    </p:set>
                                    <p:anim calcmode="lin" valueType="num">
                                      <p:cBhvr additive="base">
                                        <p:cTn id="20"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bg/>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750"/>
                                        <p:tgtEl>
                                          <p:spTgt spid="10">
                                            <p:txEl>
                                              <p:pRg st="0" end="0"/>
                                            </p:txEl>
                                          </p:spTgt>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500"/>
                                        <p:tgtEl>
                                          <p:spTgt spid="10">
                                            <p:txEl>
                                              <p:pRg st="1" end="1"/>
                                            </p:txEl>
                                          </p:spTgt>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tmplLst>
          <p:tmpl>
            <p:tnLst>
              <p:par>
                <p:cTn presetID="17" presetClass="entr" presetSubtype="1"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ppt_x</p:attrName>
                        </p:attrNameLst>
                      </p:cBhvr>
                      <p:tavLst>
                        <p:tav tm="0">
                          <p:val>
                            <p:strVal val="#ppt_x"/>
                          </p:val>
                        </p:tav>
                        <p:tav tm="100000">
                          <p:val>
                            <p:strVal val="#ppt_x"/>
                          </p:val>
                        </p:tav>
                      </p:tavLst>
                    </p:anim>
                    <p:anim calcmode="lin" valueType="num">
                      <p:cBhvr>
                        <p:cTn dur="500" fill="hold"/>
                        <p:tgtEl>
                          <p:spTgt spid="50"/>
                        </p:tgtEl>
                        <p:attrNameLst>
                          <p:attrName>ppt_y</p:attrName>
                        </p:attrNameLst>
                      </p:cBhvr>
                      <p:tavLst>
                        <p:tav tm="0">
                          <p:val>
                            <p:strVal val="#ppt_y-#ppt_h/2"/>
                          </p:val>
                        </p:tav>
                        <p:tav tm="100000">
                          <p:val>
                            <p:strVal val="#ppt_y"/>
                          </p:val>
                        </p:tav>
                      </p:tavLst>
                    </p:anim>
                    <p:anim calcmode="lin" valueType="num">
                      <p:cBhvr>
                        <p:cTn dur="500" fill="hold"/>
                        <p:tgtEl>
                          <p:spTgt spid="50"/>
                        </p:tgtEl>
                        <p:attrNameLst>
                          <p:attrName>ppt_w</p:attrName>
                        </p:attrNameLst>
                      </p:cBhvr>
                      <p:tavLst>
                        <p:tav tm="0">
                          <p:val>
                            <p:strVal val="#ppt_w"/>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childTnLst>
                </p:cTn>
              </p:par>
            </p:tnLst>
          </p:tmpl>
        </p:tmplLst>
      </p:bldP>
      <p:bldP spid="51" grpId="0" animBg="1">
        <p:tmplLst>
          <p:tmpl>
            <p:tnLst>
              <p:par>
                <p:cTn presetID="17" presetClass="entr" presetSubtype="1"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ppt_x</p:attrName>
                        </p:attrNameLst>
                      </p:cBhvr>
                      <p:tavLst>
                        <p:tav tm="0">
                          <p:val>
                            <p:strVal val="#ppt_x"/>
                          </p:val>
                        </p:tav>
                        <p:tav tm="100000">
                          <p:val>
                            <p:strVal val="#ppt_x"/>
                          </p:val>
                        </p:tav>
                      </p:tavLst>
                    </p:anim>
                    <p:anim calcmode="lin" valueType="num">
                      <p:cBhvr>
                        <p:cTn dur="500" fill="hold"/>
                        <p:tgtEl>
                          <p:spTgt spid="51"/>
                        </p:tgtEl>
                        <p:attrNameLst>
                          <p:attrName>ppt_y</p:attrName>
                        </p:attrNameLst>
                      </p:cBhvr>
                      <p:tavLst>
                        <p:tav tm="0">
                          <p:val>
                            <p:strVal val="#ppt_y-#ppt_h/2"/>
                          </p:val>
                        </p:tav>
                        <p:tav tm="100000">
                          <p:val>
                            <p:strVal val="#ppt_y"/>
                          </p:val>
                        </p:tav>
                      </p:tavLst>
                    </p:anim>
                    <p:anim calcmode="lin" valueType="num">
                      <p:cBhvr>
                        <p:cTn dur="500" fill="hold"/>
                        <p:tgtEl>
                          <p:spTgt spid="51"/>
                        </p:tgtEl>
                        <p:attrNameLst>
                          <p:attrName>ppt_w</p:attrName>
                        </p:attrNameLst>
                      </p:cBhvr>
                      <p:tavLst>
                        <p:tav tm="0">
                          <p:val>
                            <p:strVal val="#ppt_w"/>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10" grpId="0" build="p" animBg="1">
        <p:tmplLst>
          <p:tmpl>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750"/>
                        <p:tgtEl>
                          <p:spTgt spid="10"/>
                        </p:tgtEl>
                      </p:cBhvr>
                    </p:animEffect>
                  </p:childTnLst>
                </p:cTn>
              </p:par>
            </p:tnLst>
          </p:tmpl>
          <p:tmpl lvl="2">
            <p:tnLst>
              <p:par>
                <p:cTn presetID="10" presetClass="entr" presetSubtype="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hasis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userDrawn="1"/>
        </p:nvSpPr>
        <p:spPr bwMode="gray">
          <a:xfrm>
            <a:off x="2742486" y="0"/>
            <a:ext cx="9446339"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5484971" cy="4846320"/>
          </a:xfrm>
          <a:solidFill>
            <a:schemeClr val="bg1"/>
          </a:solidFill>
          <a:effectLst>
            <a:innerShdw dist="76200" dir="16200000">
              <a:schemeClr val="accent1"/>
            </a:innerShdw>
          </a:effectLst>
        </p:spPr>
        <p:txBody>
          <a:bodyPr lIns="640080" rIns="457200" anchor="ctr" anchorCtr="0"/>
          <a:lstStyle>
            <a:lvl1pPr marL="0" indent="0">
              <a:spcBef>
                <a:spcPts val="0"/>
              </a:spcBef>
              <a:spcAft>
                <a:spcPts val="0"/>
              </a:spcAft>
              <a:buNone/>
              <a:defRPr sz="2800" b="1" baseline="0">
                <a:solidFill>
                  <a:schemeClr val="accent1"/>
                </a:solidFill>
              </a:defRPr>
            </a:lvl1pPr>
            <a:lvl2pPr marL="0" indent="0">
              <a:spcBef>
                <a:spcPts val="1200"/>
              </a:spcBef>
              <a:spcAft>
                <a:spcPts val="0"/>
              </a:spcAft>
              <a:buNone/>
              <a:defRPr sz="1600" b="1"/>
            </a:lvl2pPr>
            <a:lvl3pPr marL="182563" indent="-182563">
              <a:spcBef>
                <a:spcPts val="900"/>
              </a:spcBef>
              <a:tabLst/>
              <a:defRPr sz="1400"/>
            </a:lvl3pPr>
            <a:lvl4pPr marL="502920" indent="-182563">
              <a:defRPr sz="1400"/>
            </a:lvl4pPr>
            <a:lvl5pPr marL="914400" indent="-182563">
              <a:tabLst/>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4413" y="503239"/>
            <a:ext cx="5484971" cy="4846637"/>
          </a:xfrm>
        </p:spPr>
        <p:txBody>
          <a:bodyPr anchor="ctr" anchorCtr="0"/>
          <a:lstStyle>
            <a:lvl1pPr>
              <a:spcBef>
                <a:spcPts val="1800"/>
              </a:spcBef>
              <a:defRPr sz="1600"/>
            </a:lvl1pPr>
            <a:lvl2pPr>
              <a:spcBef>
                <a:spcPts val="900"/>
              </a:spcBef>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538BEF6-2306-4DAE-9922-8817114851BF}"/>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654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0">
                                            <p:bg/>
                                          </p:spTgt>
                                        </p:tgtEl>
                                        <p:attrNameLst>
                                          <p:attrName>style.visibility</p:attrName>
                                        </p:attrNameLst>
                                      </p:cBhvr>
                                      <p:to>
                                        <p:strVal val="visible"/>
                                      </p:to>
                                    </p:set>
                                    <p:anim calcmode="lin" valueType="num">
                                      <p:cBhvr additive="base">
                                        <p:cTn id="11"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bg/>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animBg="1">
        <p:tmplLst>
          <p:tmpl>
            <p:tnLst>
              <p:par>
                <p:cTn presetID="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mphasis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userDrawn="1"/>
        </p:nvSpPr>
        <p:spPr bwMode="gray">
          <a:xfrm>
            <a:off x="0" y="0"/>
            <a:ext cx="9446339"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5728748" y="502919"/>
            <a:ext cx="6460077" cy="4846320"/>
          </a:xfrm>
          <a:solidFill>
            <a:schemeClr val="bg1"/>
          </a:solidFill>
          <a:effectLst>
            <a:innerShdw dist="76200" dir="16200000">
              <a:schemeClr val="accent1"/>
            </a:innerShdw>
          </a:effectLst>
        </p:spPr>
        <p:txBody>
          <a:bodyPr lIns="640080" rIns="457200" anchor="ctr" anchorCtr="0"/>
          <a:lstStyle>
            <a:lvl1pPr marL="0" indent="0">
              <a:spcAft>
                <a:spcPts val="0"/>
              </a:spcAft>
              <a:buNone/>
              <a:defRPr sz="2800" b="1" baseline="0">
                <a:solidFill>
                  <a:schemeClr val="accent1"/>
                </a:solidFill>
              </a:defRPr>
            </a:lvl1pPr>
            <a:lvl2pPr marL="0" indent="0">
              <a:spcBef>
                <a:spcPts val="1200"/>
              </a:spcBef>
              <a:spcAft>
                <a:spcPts val="0"/>
              </a:spcAft>
              <a:buNone/>
              <a:defRPr sz="1600" b="1"/>
            </a:lvl2pPr>
            <a:lvl3pPr marL="182563" indent="-182563">
              <a:spcBef>
                <a:spcPts val="900"/>
              </a:spcBef>
              <a:tabLst/>
              <a:defRPr sz="1400"/>
            </a:lvl3pPr>
            <a:lvl4pPr marL="502920" indent="-182563">
              <a:defRPr sz="1400"/>
            </a:lvl4pPr>
            <a:lvl5pPr marL="914400" indent="-182563">
              <a:tabLst/>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441" y="502763"/>
            <a:ext cx="4631754" cy="4846637"/>
          </a:xfrm>
        </p:spPr>
        <p:txBody>
          <a:bodyPr anchor="ctr" anchorCtr="0"/>
          <a:lstStyle>
            <a:lvl1pPr>
              <a:spcBef>
                <a:spcPts val="1800"/>
              </a:spcBef>
              <a:defRPr sz="1600"/>
            </a:lvl1pPr>
            <a:lvl2pPr>
              <a:spcBef>
                <a:spcPts val="900"/>
              </a:spcBef>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C7F3E575-4904-4330-A4C4-5A6000977599}"/>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395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0">
                                            <p:bg/>
                                          </p:spTgt>
                                        </p:tgtEl>
                                        <p:attrNameLst>
                                          <p:attrName>style.visibility</p:attrName>
                                        </p:attrNameLst>
                                      </p:cBhvr>
                                      <p:to>
                                        <p:strVal val="visible"/>
                                      </p:to>
                                    </p:set>
                                    <p:anim calcmode="lin" valueType="num">
                                      <p:cBhvr additive="base">
                                        <p:cTn id="11"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
                                            <p:bg/>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animBg="1">
        <p:tmplLst>
          <p:tmpl>
            <p:tnLst>
              <p:par>
                <p:cTn presetID="2" presetClass="entr" presetSubtype="2"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0" y="0"/>
            <a:ext cx="5850636"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5850636" y="0"/>
            <a:ext cx="243777" cy="583387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2159036"/>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spcAft>
                <a:spcPts val="0"/>
              </a:spcAft>
              <a:buFontTx/>
              <a:buNone/>
              <a:defRPr sz="1600" b="1">
                <a:solidFill>
                  <a:schemeClr val="tx1"/>
                </a:solidFill>
              </a:defRPr>
            </a:lvl2pPr>
            <a:lvl3pPr marL="182563" indent="-182563">
              <a:spcBef>
                <a:spcPts val="900"/>
              </a:spcBef>
              <a:spcAft>
                <a:spcPts val="0"/>
              </a:spcAft>
              <a:buFont typeface="Arial" panose="020B0604020202020204" pitchFamily="34" charset="0"/>
              <a:buChar char="•"/>
              <a:defRPr sz="1400"/>
            </a:lvl3pPr>
            <a:lvl4pPr marL="457200" indent="-182563">
              <a:spcBef>
                <a:spcPts val="600"/>
              </a:spcBef>
              <a:spcAft>
                <a:spcPts val="0"/>
              </a:spcAft>
              <a:buFont typeface="Arial" panose="020B0604020202020204" pitchFamily="34" charset="0"/>
              <a:buChar cha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666A549D-553F-4D95-953D-3A31980C94C4}"/>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812B04-88FC-4338-BBC7-4B8EB4DA0BD6}"/>
              </a:ext>
            </a:extLst>
          </p:cNvPr>
          <p:cNvSpPr>
            <a:spLocks noGrp="1"/>
          </p:cNvSpPr>
          <p:nvPr>
            <p:ph sz="quarter" idx="15"/>
          </p:nvPr>
        </p:nvSpPr>
        <p:spPr>
          <a:xfrm>
            <a:off x="609441" y="539496"/>
            <a:ext cx="4631754" cy="4754880"/>
          </a:xfrm>
        </p:spPr>
        <p:txBody>
          <a:bodyPr lIns="91440" tIns="45720" rIns="91440" bIns="45720" anchor="ctr" anchorCtr="0"/>
          <a:lstStyle>
            <a:lvl1pPr>
              <a:spcBef>
                <a:spcPts val="1800"/>
              </a:spcBef>
              <a:defRPr sz="1600"/>
            </a:lvl1pPr>
            <a:lvl2pPr>
              <a:spcBef>
                <a:spcPts val="90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5923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Right Medium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0" y="0"/>
            <a:ext cx="5850636" cy="52852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5850636" y="0"/>
            <a:ext cx="243777" cy="528523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900105"/>
            <a:ext cx="5119307" cy="1485022"/>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spcAft>
                <a:spcPts val="0"/>
              </a:spcAft>
              <a:buFontTx/>
              <a:buNone/>
              <a:defRPr sz="1600" b="1">
                <a:solidFill>
                  <a:schemeClr val="tx1"/>
                </a:solidFill>
              </a:defRPr>
            </a:lvl2pPr>
            <a:lvl3pPr marL="182563" indent="-182563">
              <a:spcBef>
                <a:spcPts val="900"/>
              </a:spcBef>
              <a:spcAft>
                <a:spcPts val="0"/>
              </a:spcAft>
              <a:buFont typeface="Arial" panose="020B0604020202020204" pitchFamily="34" charset="0"/>
              <a:buChar char="•"/>
              <a:defRPr sz="1400"/>
            </a:lvl3pPr>
            <a:lvl4pPr marL="457200" indent="-182563">
              <a:spcBef>
                <a:spcPts val="600"/>
              </a:spcBef>
              <a:spcAft>
                <a:spcPts val="0"/>
              </a:spcAft>
              <a:buFont typeface="Arial" panose="020B0604020202020204" pitchFamily="34" charset="0"/>
              <a:buChar cha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394960"/>
            <a:ext cx="10116725" cy="128016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a:xfrm>
            <a:off x="121888" y="6505844"/>
            <a:ext cx="487553" cy="169277"/>
          </a:xfrm>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666A549D-553F-4D95-953D-3A31980C94C4}"/>
              </a:ext>
            </a:extLst>
          </p:cNvPr>
          <p:cNvCxnSpPr/>
          <p:nvPr userDrawn="1"/>
        </p:nvCxnSpPr>
        <p:spPr bwMode="gray">
          <a:xfrm>
            <a:off x="0" y="5285232"/>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8E4298-8014-4F76-A931-4869216B12FF}"/>
              </a:ext>
            </a:extLst>
          </p:cNvPr>
          <p:cNvSpPr>
            <a:spLocks noGrp="1"/>
          </p:cNvSpPr>
          <p:nvPr>
            <p:ph sz="quarter" idx="15"/>
          </p:nvPr>
        </p:nvSpPr>
        <p:spPr>
          <a:xfrm>
            <a:off x="609441" y="585216"/>
            <a:ext cx="4631754" cy="4114800"/>
          </a:xfrm>
        </p:spPr>
        <p:txBody>
          <a:bodyPr anchor="ctr" anchorCtr="0"/>
          <a:lstStyle>
            <a:lvl1pPr>
              <a:spcBef>
                <a:spcPts val="1800"/>
              </a:spcBef>
              <a:defRPr sz="1600"/>
            </a:lvl1pPr>
            <a:lvl2pPr>
              <a:spcBef>
                <a:spcPts val="90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1534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Right Large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0" y="-1"/>
            <a:ext cx="5850636" cy="50133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5850636" y="-1"/>
            <a:ext cx="243777" cy="501332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747556"/>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spcAft>
                <a:spcPts val="0"/>
              </a:spcAft>
              <a:buFontTx/>
              <a:buNone/>
              <a:defRPr sz="1600" b="1">
                <a:solidFill>
                  <a:schemeClr val="tx1"/>
                </a:solidFill>
              </a:defRPr>
            </a:lvl2pPr>
            <a:lvl3pPr marL="182563" indent="-182563">
              <a:spcBef>
                <a:spcPts val="900"/>
              </a:spcBef>
              <a:spcAft>
                <a:spcPts val="0"/>
              </a:spcAft>
              <a:buFont typeface="Arial" panose="020B0604020202020204" pitchFamily="34" charset="0"/>
              <a:buChar char="•"/>
              <a:defRPr sz="1400"/>
            </a:lvl3pPr>
            <a:lvl4pPr marL="457200" indent="-182563">
              <a:spcBef>
                <a:spcPts val="600"/>
              </a:spcBef>
              <a:spcAft>
                <a:spcPts val="0"/>
              </a:spcAft>
              <a:buFont typeface="Arial" panose="020B0604020202020204" pitchFamily="34" charset="0"/>
              <a:buChar cha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120640"/>
            <a:ext cx="10116725" cy="15544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666A549D-553F-4D95-953D-3A31980C94C4}"/>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9F7CBD-AC68-4E01-9D9A-BD43B79FE1C8}"/>
              </a:ext>
            </a:extLst>
          </p:cNvPr>
          <p:cNvSpPr>
            <a:spLocks noGrp="1"/>
          </p:cNvSpPr>
          <p:nvPr>
            <p:ph sz="quarter" idx="15"/>
          </p:nvPr>
        </p:nvSpPr>
        <p:spPr>
          <a:xfrm>
            <a:off x="609441" y="586421"/>
            <a:ext cx="4631754" cy="3840480"/>
          </a:xfrm>
        </p:spPr>
        <p:txBody>
          <a:bodyPr anchor="ctr" anchorCtr="0"/>
          <a:lstStyle>
            <a:lvl1pPr>
              <a:spcBef>
                <a:spcPts val="1800"/>
              </a:spcBef>
              <a:defRPr sz="1600"/>
            </a:lvl1pPr>
            <a:lvl2pPr>
              <a:spcBef>
                <a:spcPts val="90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6378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2141387"/>
            <a:ext cx="5119307" cy="1554272"/>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12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userDrawn="1"/>
        </p:nvSpPr>
        <p:spPr>
          <a:xfrm>
            <a:off x="6338189" y="1"/>
            <a:ext cx="5850636" cy="58370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1"/>
            <a:ext cx="243777" cy="58370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1CA6C5-3138-4777-9F9B-EEAD90EF67FB}"/>
              </a:ext>
            </a:extLst>
          </p:cNvPr>
          <p:cNvSpPr>
            <a:spLocks noGrp="1"/>
          </p:cNvSpPr>
          <p:nvPr>
            <p:ph sz="quarter" idx="15"/>
          </p:nvPr>
        </p:nvSpPr>
        <p:spPr>
          <a:xfrm>
            <a:off x="6947630" y="541083"/>
            <a:ext cx="4631754" cy="4754880"/>
          </a:xfrm>
        </p:spPr>
        <p:txBody>
          <a:bodyPr anchor="ctr" anchorCtr="0"/>
          <a:lstStyle>
            <a:lvl1pPr>
              <a:spcBef>
                <a:spcPts val="1800"/>
              </a:spcBef>
              <a:defRPr sz="1600"/>
            </a:lvl1pPr>
            <a:lvl2pPr>
              <a:spcBef>
                <a:spcPts val="90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0834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animBg="1"/>
      <p:bldP spid="9"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Left Round Image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6338189" y="1"/>
            <a:ext cx="5850636" cy="58370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1" name="Picture Placeholder 10">
            <a:extLst>
              <a:ext uri="{FF2B5EF4-FFF2-40B4-BE49-F238E27FC236}">
                <a16:creationId xmlns:a16="http://schemas.microsoft.com/office/drawing/2014/main" id="{E87616A7-74CA-4338-8DFB-9FC089208921}"/>
              </a:ext>
            </a:extLst>
          </p:cNvPr>
          <p:cNvSpPr>
            <a:spLocks noGrp="1" noChangeAspect="1"/>
          </p:cNvSpPr>
          <p:nvPr>
            <p:ph type="pic" sz="quarter" idx="16" hasCustomPrompt="1"/>
          </p:nvPr>
        </p:nvSpPr>
        <p:spPr bwMode="gray">
          <a:xfrm>
            <a:off x="7435183" y="1005839"/>
            <a:ext cx="3656648" cy="2743200"/>
          </a:xfrm>
          <a:prstGeom prst="ellipse">
            <a:avLst/>
          </a:prstGeom>
          <a:solidFill>
            <a:schemeClr val="bg1"/>
          </a:solidFill>
          <a:ln w="104775">
            <a:solidFill>
              <a:schemeClr val="bg2">
                <a:lumMod val="90000"/>
              </a:schemeClr>
            </a:solidFill>
          </a:ln>
        </p:spPr>
        <p:txBody>
          <a:bodyPr anchor="ctr" anchorCtr="1"/>
          <a:lstStyle>
            <a:lvl1pPr marL="0" indent="0" algn="ctr">
              <a:buNone/>
              <a:defRPr sz="2000"/>
            </a:lvl1pPr>
          </a:lstStyle>
          <a:p>
            <a:r>
              <a:rPr lang="en-US" dirty="0"/>
              <a:t>Fill shape with picture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2141387"/>
            <a:ext cx="5119307" cy="1554272"/>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12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1"/>
            <a:ext cx="243777" cy="58370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EDD9B419-61A9-4E1F-B4F7-F308DE96ABD6}"/>
              </a:ext>
            </a:extLst>
          </p:cNvPr>
          <p:cNvSpPr>
            <a:spLocks noGrp="1"/>
          </p:cNvSpPr>
          <p:nvPr>
            <p:ph type="body" sz="quarter" idx="17"/>
          </p:nvPr>
        </p:nvSpPr>
        <p:spPr bwMode="gray">
          <a:xfrm>
            <a:off x="7618440" y="4057904"/>
            <a:ext cx="3290136" cy="887412"/>
          </a:xfrm>
        </p:spPr>
        <p:txBody>
          <a:bodyPr/>
          <a:lstStyle>
            <a:lvl1pPr marL="0" indent="0" algn="ctr">
              <a:buNone/>
              <a:defRPr sz="1600" b="1">
                <a:solidFill>
                  <a:schemeClr val="accent1"/>
                </a:solidFill>
              </a:defRPr>
            </a:lvl1pPr>
            <a:lvl2pPr marL="174625" indent="-174625">
              <a:buClr>
                <a:schemeClr val="accent1"/>
              </a:buClr>
              <a:buFont typeface="Arial" panose="020B0604020202020204" pitchFamily="34" charset="0"/>
              <a:buChar char="•"/>
              <a:defRPr sz="1600">
                <a:solidFill>
                  <a:schemeClr val="accent1"/>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83907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5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5" grpId="0" build="p">
        <p:tmplLst>
          <p:tmpl lvl="1">
            <p:tnLst>
              <p:par>
                <p:cTn presetID="10" presetClass="entr" presetSubtype="0" fill="hold" nodeType="after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Left Medium Foot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886303"/>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userDrawn="1"/>
        </p:nvSpPr>
        <p:spPr>
          <a:xfrm>
            <a:off x="6338189" y="1"/>
            <a:ext cx="5850636" cy="52884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1"/>
            <a:ext cx="243777" cy="528840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F9ED1B-EEDE-4062-A7DA-8E0651A2C5BF}"/>
              </a:ext>
            </a:extLst>
          </p:cNvPr>
          <p:cNvSpPr>
            <a:spLocks noGrp="1"/>
          </p:cNvSpPr>
          <p:nvPr>
            <p:ph sz="quarter" idx="15"/>
          </p:nvPr>
        </p:nvSpPr>
        <p:spPr>
          <a:xfrm>
            <a:off x="6947630" y="586803"/>
            <a:ext cx="4631754" cy="4114800"/>
          </a:xfrm>
        </p:spPr>
        <p:txBody>
          <a:bodyPr lIns="91440" rIns="91440" anchor="ctr" anchorCtr="0"/>
          <a:lstStyle>
            <a:lvl1pPr>
              <a:spcBef>
                <a:spcPts val="1800"/>
              </a:spcBef>
              <a:defRPr sz="1600"/>
            </a:lvl1pPr>
            <a:lvl2pPr>
              <a:spcBef>
                <a:spcPts val="90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7588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eft Large Foot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749143"/>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userDrawn="1"/>
        </p:nvSpPr>
        <p:spPr>
          <a:xfrm>
            <a:off x="6338189" y="1"/>
            <a:ext cx="5850636" cy="50140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1"/>
            <a:ext cx="243777" cy="501408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120640"/>
            <a:ext cx="10116725" cy="15544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B27161-54E5-4B97-B481-AB6B2CD75B57}"/>
              </a:ext>
            </a:extLst>
          </p:cNvPr>
          <p:cNvSpPr>
            <a:spLocks noGrp="1"/>
          </p:cNvSpPr>
          <p:nvPr>
            <p:ph sz="quarter" idx="15"/>
          </p:nvPr>
        </p:nvSpPr>
        <p:spPr>
          <a:xfrm>
            <a:off x="6947630" y="586803"/>
            <a:ext cx="4631754" cy="3840480"/>
          </a:xfrm>
        </p:spPr>
        <p:txBody>
          <a:bodyPr anchor="ctr" anchorCtr="0"/>
          <a:lstStyle>
            <a:lvl1pPr>
              <a:spcBef>
                <a:spcPts val="1800"/>
              </a:spcBef>
              <a:defRPr sz="1600"/>
            </a:lvl1pPr>
            <a:lvl2pPr>
              <a:spcBef>
                <a:spcPts val="90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2879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animBg="1"/>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old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4251961"/>
          </a:xfrm>
        </p:spPr>
        <p:txBody>
          <a:bodyPr/>
          <a:lstStyle>
            <a:lvl1pPr marL="0" indent="0">
              <a:spcBef>
                <a:spcPts val="1800"/>
              </a:spcBef>
              <a:buNone/>
              <a:defRPr sz="1600" b="1"/>
            </a:lvl1pPr>
            <a:lvl2pPr marL="0" indent="0">
              <a:spcBef>
                <a:spcPts val="1200"/>
              </a:spcBef>
              <a:buFont typeface="Arial" panose="020B0604020202020204" pitchFamily="34" charset="0"/>
              <a:buNone/>
              <a:defRPr sz="1600"/>
            </a:lvl2pPr>
            <a:lvl3pPr marL="502920" indent="-182563">
              <a:spcBef>
                <a:spcPts val="900"/>
              </a:spcBef>
              <a:buFont typeface="Arial" panose="020B0604020202020204" pitchFamily="34" charset="0"/>
              <a:buChar char="•"/>
              <a:defRPr sz="1600"/>
            </a:lvl3pPr>
            <a:lvl4pPr marL="914400" indent="-182563">
              <a:spcBef>
                <a:spcPts val="600"/>
              </a:spcBef>
              <a:buFont typeface="Arial" panose="020B0604020202020204" pitchFamily="34" charset="0"/>
              <a:buChar char="–"/>
              <a:defRPr sz="1400"/>
            </a:lvl4pPr>
            <a:lvl5pPr marL="1250950" indent="-182563">
              <a:spcBef>
                <a:spcPts val="600"/>
              </a:spcBef>
              <a:buFont typeface="Arial" panose="020B0604020202020204" pitchFamily="34" charset="0"/>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4715757-A99F-4D11-88E3-0448A9EF7611}"/>
              </a:ext>
            </a:extLst>
          </p:cNvPr>
          <p:cNvSpPr>
            <a:spLocks noGrp="1"/>
          </p:cNvSpPr>
          <p:nvPr>
            <p:ph type="body" sz="quarter" idx="13"/>
          </p:nvPr>
        </p:nvSpPr>
        <p:spPr>
          <a:xfrm>
            <a:off x="609441" y="5577840"/>
            <a:ext cx="10116725" cy="10972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a:lvl2pPr>
            <a:lvl3pPr>
              <a:lnSpc>
                <a:spcPct val="90000"/>
              </a:lnSpc>
              <a:spcBef>
                <a:spcPts val="500"/>
              </a:spcBef>
              <a:defRPr/>
            </a:lvl3pPr>
            <a:lvl4pPr>
              <a:lnSpc>
                <a:spcPct val="90000"/>
              </a:lnSpc>
              <a:spcBef>
                <a:spcPts val="500"/>
              </a:spcBef>
              <a:defRPr/>
            </a:lvl4pPr>
            <a:lvl5pPr>
              <a:lnSpc>
                <a:spcPct val="90000"/>
              </a:lnSpc>
              <a:spcBef>
                <a:spcPts val="500"/>
              </a:spcBef>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B872CCFA-BAB8-47B2-BA97-CF8752ACE5D6}"/>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76D97AE1-9037-4A97-B59D-27019009AACC}"/>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418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Left Image Right Small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bwMode="gray">
          <a:xfrm>
            <a:off x="6094412" y="0"/>
            <a:ext cx="6094413" cy="5833872"/>
          </a:xfrm>
        </p:spPr>
        <p:txBody>
          <a:bodyPr lIns="1005840" rIns="365760" anchor="ctr" anchorCtr="1"/>
          <a:lstStyle>
            <a:lvl1pPr marL="0" indent="0" algn="ctr">
              <a:buNone/>
              <a:defRPr sz="240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bwMode="gray">
          <a:xfrm>
            <a:off x="6094412" y="0"/>
            <a:ext cx="1218883" cy="5833872"/>
          </a:xfrm>
          <a:solidFill>
            <a:schemeClr val="bg2">
              <a:alpha val="50000"/>
            </a:schemeClr>
          </a:solidFill>
        </p:spPr>
        <p:txBody>
          <a:bodyPr/>
          <a:lstStyle>
            <a:lvl1pPr marL="0" indent="0">
              <a:buNone/>
              <a:defRPr sz="1100"/>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bwMode="gray">
          <a:xfrm>
            <a:off x="6094412" y="0"/>
            <a:ext cx="853218" cy="5833872"/>
          </a:xfrm>
          <a:solidFill>
            <a:schemeClr val="bg2"/>
          </a:solidFill>
        </p:spPr>
        <p:txBody>
          <a:bodyPr/>
          <a:lstStyle>
            <a:lvl1pPr marL="0" indent="0">
              <a:buNone/>
              <a:defRPr sz="1100"/>
            </a:lvl1pPr>
          </a:lstStyle>
          <a:p>
            <a:pPr lvl="0"/>
            <a:r>
              <a:rPr lang="en-US" dirty="0"/>
              <a:t> </a:t>
            </a:r>
          </a:p>
        </p:txBody>
      </p:sp>
      <p:sp>
        <p:nvSpPr>
          <p:cNvPr id="14" name="Content Placeholder 4">
            <a:extLst>
              <a:ext uri="{FF2B5EF4-FFF2-40B4-BE49-F238E27FC236}">
                <a16:creationId xmlns:a16="http://schemas.microsoft.com/office/drawing/2014/main" id="{08F8AA28-F42C-4BDD-84D5-59F5B7E8A51B}"/>
              </a:ext>
            </a:extLst>
          </p:cNvPr>
          <p:cNvSpPr>
            <a:spLocks noGrp="1"/>
          </p:cNvSpPr>
          <p:nvPr>
            <p:ph sz="quarter" idx="20"/>
          </p:nvPr>
        </p:nvSpPr>
        <p:spPr bwMode="gray">
          <a:xfrm>
            <a:off x="609441" y="2159036"/>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70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Right Image Left Small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0" y="0"/>
            <a:ext cx="6094413" cy="5833872"/>
          </a:xfrm>
        </p:spPr>
        <p:txBody>
          <a:bodyPr lIns="457200" rIns="365760" anchor="ctr" anchorCtr="0"/>
          <a:lstStyle>
            <a:lvl1pPr marL="0" indent="0" algn="l">
              <a:buNone/>
              <a:defRPr sz="240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4875530" y="0"/>
            <a:ext cx="1218883" cy="5833872"/>
          </a:xfrm>
          <a:solidFill>
            <a:schemeClr val="bg2">
              <a:alpha val="50000"/>
            </a:schemeClr>
          </a:solidFill>
        </p:spPr>
        <p:txBody>
          <a:bodyPr/>
          <a:lstStyle>
            <a:lvl1pPr marL="0" indent="0">
              <a:buNone/>
              <a:defRPr sz="1100"/>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5241195" y="0"/>
            <a:ext cx="853218" cy="5833872"/>
          </a:xfrm>
          <a:solidFill>
            <a:schemeClr val="bg2"/>
          </a:solidFill>
        </p:spPr>
        <p:txBody>
          <a:bodyPr/>
          <a:lstStyle>
            <a:lvl1pPr marL="0" indent="0">
              <a:buNone/>
              <a:defRPr sz="1100"/>
            </a:lvl1pPr>
          </a:lstStyle>
          <a:p>
            <a:pPr lvl="0"/>
            <a:r>
              <a:rPr lang="en-US" dirty="0"/>
              <a:t> </a:t>
            </a:r>
          </a:p>
        </p:txBody>
      </p:sp>
      <p:sp>
        <p:nvSpPr>
          <p:cNvPr id="14" name="Content Placeholder 4">
            <a:extLst>
              <a:ext uri="{FF2B5EF4-FFF2-40B4-BE49-F238E27FC236}">
                <a16:creationId xmlns:a16="http://schemas.microsoft.com/office/drawing/2014/main" id="{7BCE48FD-78E8-4694-9D52-07C9492B23ED}"/>
              </a:ext>
            </a:extLst>
          </p:cNvPr>
          <p:cNvSpPr>
            <a:spLocks noGrp="1"/>
          </p:cNvSpPr>
          <p:nvPr>
            <p:ph sz="quarter" idx="20"/>
          </p:nvPr>
        </p:nvSpPr>
        <p:spPr>
          <a:xfrm>
            <a:off x="6703854" y="2159036"/>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43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 Image Right Medium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6094412" y="0"/>
            <a:ext cx="6094413" cy="5285232"/>
          </a:xfrm>
        </p:spPr>
        <p:txBody>
          <a:bodyPr lIns="1005840" rIns="365760" anchor="ctr" anchorCtr="1"/>
          <a:lstStyle>
            <a:lvl1pPr marL="0" indent="0" algn="ctr">
              <a:buNone/>
              <a:defRPr sz="240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6094412" y="0"/>
            <a:ext cx="1218883" cy="5285232"/>
          </a:xfrm>
          <a:solidFill>
            <a:schemeClr val="bg2">
              <a:alpha val="50000"/>
            </a:schemeClr>
          </a:solidFill>
        </p:spPr>
        <p:txBody>
          <a:bodyPr/>
          <a:lstStyle>
            <a:lvl1pPr marL="0" indent="0">
              <a:buNone/>
              <a:defRPr sz="1100"/>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6094412" y="0"/>
            <a:ext cx="853218" cy="5285232"/>
          </a:xfrm>
          <a:solidFill>
            <a:schemeClr val="bg2"/>
          </a:solidFill>
        </p:spPr>
        <p:txBody>
          <a:bodyPr/>
          <a:lstStyle>
            <a:lvl1pPr marL="0" indent="0">
              <a:buNone/>
              <a:defRPr sz="1100"/>
            </a:lvl1pPr>
          </a:lstStyle>
          <a:p>
            <a:pPr lvl="0"/>
            <a:r>
              <a:rPr lang="en-US" dirty="0"/>
              <a:t> </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08F8AA28-F42C-4BDD-84D5-59F5B7E8A51B}"/>
              </a:ext>
            </a:extLst>
          </p:cNvPr>
          <p:cNvSpPr>
            <a:spLocks noGrp="1"/>
          </p:cNvSpPr>
          <p:nvPr>
            <p:ph sz="quarter" idx="20"/>
          </p:nvPr>
        </p:nvSpPr>
        <p:spPr>
          <a:xfrm>
            <a:off x="609441" y="1884716"/>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88367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Right Image Left Medium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0" y="0"/>
            <a:ext cx="6094413" cy="5852160"/>
          </a:xfrm>
        </p:spPr>
        <p:txBody>
          <a:bodyPr lIns="457200" rIns="365760" anchor="ctr" anchorCtr="0"/>
          <a:lstStyle>
            <a:lvl1pPr marL="0" indent="0" algn="l">
              <a:buNone/>
              <a:defRPr sz="2400"/>
            </a:lvl1pPr>
          </a:lstStyle>
          <a:p>
            <a:r>
              <a:rPr lang="en-US" dirty="0"/>
              <a:t>Insert Picture in this Placeholder</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4875530" y="0"/>
            <a:ext cx="1218883" cy="5852160"/>
          </a:xfrm>
          <a:solidFill>
            <a:schemeClr val="bg2">
              <a:alpha val="50000"/>
            </a:schemeClr>
          </a:solidFill>
        </p:spPr>
        <p:txBody>
          <a:bodyPr/>
          <a:lstStyle>
            <a:lvl1pPr marL="0" indent="0">
              <a:buNone/>
              <a:defRPr sz="1100"/>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5241195" y="0"/>
            <a:ext cx="853218" cy="5852160"/>
          </a:xfrm>
          <a:solidFill>
            <a:schemeClr val="bg2"/>
          </a:solidFill>
        </p:spPr>
        <p:txBody>
          <a:bodyPr/>
          <a:lstStyle>
            <a:lvl1pPr marL="0" indent="0">
              <a:buNone/>
              <a:defRPr sz="1100"/>
            </a:lvl1pPr>
          </a:lstStyle>
          <a:p>
            <a:pPr lvl="0"/>
            <a:r>
              <a:rPr lang="en-US" dirty="0"/>
              <a:t> </a:t>
            </a:r>
          </a:p>
        </p:txBody>
      </p:sp>
      <p:sp>
        <p:nvSpPr>
          <p:cNvPr id="14" name="Content Placeholder 4">
            <a:extLst>
              <a:ext uri="{FF2B5EF4-FFF2-40B4-BE49-F238E27FC236}">
                <a16:creationId xmlns:a16="http://schemas.microsoft.com/office/drawing/2014/main" id="{7BCE48FD-78E8-4694-9D52-07C9492B23ED}"/>
              </a:ext>
            </a:extLst>
          </p:cNvPr>
          <p:cNvSpPr>
            <a:spLocks noGrp="1"/>
          </p:cNvSpPr>
          <p:nvPr>
            <p:ph sz="quarter" idx="20"/>
          </p:nvPr>
        </p:nvSpPr>
        <p:spPr>
          <a:xfrm>
            <a:off x="6703854" y="1884716"/>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cxnSp>
        <p:nvCxnSpPr>
          <p:cNvPr id="16" name="Straight Connector 15">
            <a:extLst>
              <a:ext uri="{FF2B5EF4-FFF2-40B4-BE49-F238E27FC236}">
                <a16:creationId xmlns:a16="http://schemas.microsoft.com/office/drawing/2014/main" id="{DD88CA21-66EC-4438-82CB-3D89D9CDA2D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699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6405-7303-4F6E-86C5-C9CB46B3D1B4}"/>
              </a:ext>
            </a:extLst>
          </p:cNvPr>
          <p:cNvSpPr>
            <a:spLocks noGrp="1"/>
          </p:cNvSpPr>
          <p:nvPr>
            <p:ph type="title"/>
          </p:nvPr>
        </p:nvSpPr>
        <p:spPr>
          <a:xfrm>
            <a:off x="609441" y="4229599"/>
            <a:ext cx="10969943" cy="822960"/>
          </a:xfrm>
        </p:spPr>
        <p:txBody>
          <a:bodyPr anchor="t" anchorCtr="0"/>
          <a:lstStyle>
            <a:lvl1pPr algn="ctr">
              <a:defRPr sz="1800">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BE360B8-235D-4664-A0F7-C39EC3F59F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15" b="-303"/>
          <a:stretch/>
        </p:blipFill>
        <p:spPr>
          <a:xfrm>
            <a:off x="4175970" y="946366"/>
            <a:ext cx="3836886" cy="2878412"/>
          </a:xfrm>
          <a:prstGeom prst="rect">
            <a:avLst/>
          </a:prstGeom>
        </p:spPr>
      </p:pic>
    </p:spTree>
    <p:extLst>
      <p:ext uri="{BB962C8B-B14F-4D97-AF65-F5344CB8AC3E}">
        <p14:creationId xmlns:p14="http://schemas.microsoft.com/office/powerpoint/2010/main" val="3946582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6AD0006-A234-E94B-BE82-DFB1183F8E69}"/>
              </a:ext>
            </a:extLst>
          </p:cNvPr>
          <p:cNvSpPr>
            <a:spLocks noGrp="1"/>
          </p:cNvSpPr>
          <p:nvPr>
            <p:ph type="pic" sz="quarter" idx="10" hasCustomPrompt="1"/>
          </p:nvPr>
        </p:nvSpPr>
        <p:spPr>
          <a:xfrm>
            <a:off x="2" y="1"/>
            <a:ext cx="12189224" cy="6853280"/>
          </a:xfrm>
          <a:prstGeom prst="rect">
            <a:avLst/>
          </a:prstGeom>
          <a:noFill/>
        </p:spPr>
        <p:txBody>
          <a:bodyPr lIns="3383280" rIns="548640" anchor="ctr" anchorCtr="0"/>
          <a:lstStyle>
            <a:lvl1pPr marL="0" indent="0" algn="r">
              <a:buNone/>
              <a:defRPr sz="3106">
                <a:solidFill>
                  <a:schemeClr val="tx1"/>
                </a:solidFill>
              </a:defRPr>
            </a:lvl1pPr>
          </a:lstStyle>
          <a:p>
            <a:r>
              <a:rPr lang="en-US" dirty="0"/>
              <a:t>Place Image in this Placeholder</a:t>
            </a:r>
          </a:p>
        </p:txBody>
      </p:sp>
      <p:sp>
        <p:nvSpPr>
          <p:cNvPr id="5" name="Text Placeholder 4">
            <a:extLst>
              <a:ext uri="{FF2B5EF4-FFF2-40B4-BE49-F238E27FC236}">
                <a16:creationId xmlns:a16="http://schemas.microsoft.com/office/drawing/2014/main" id="{09C6931D-D6AD-4F5E-961B-570E6BC0554E}"/>
              </a:ext>
            </a:extLst>
          </p:cNvPr>
          <p:cNvSpPr>
            <a:spLocks noGrp="1"/>
          </p:cNvSpPr>
          <p:nvPr>
            <p:ph type="body" sz="quarter" idx="16" hasCustomPrompt="1"/>
          </p:nvPr>
        </p:nvSpPr>
        <p:spPr bwMode="gray">
          <a:xfrm>
            <a:off x="0" y="731520"/>
            <a:ext cx="5484971" cy="6126480"/>
          </a:xfrm>
          <a:solidFill>
            <a:schemeClr val="bg1"/>
          </a:solidFill>
        </p:spPr>
        <p:txBody>
          <a:bodyPr/>
          <a:lstStyle>
            <a:lvl1pPr marL="0" indent="0">
              <a:buNone/>
              <a:defRPr/>
            </a:lvl1pPr>
          </a:lstStyle>
          <a:p>
            <a:pPr lvl="0"/>
            <a:r>
              <a:rPr lang="en-US" dirty="0"/>
              <a:t> </a:t>
            </a:r>
          </a:p>
        </p:txBody>
      </p:sp>
      <p:sp>
        <p:nvSpPr>
          <p:cNvPr id="3" name="Text Placeholder 2">
            <a:extLst>
              <a:ext uri="{FF2B5EF4-FFF2-40B4-BE49-F238E27FC236}">
                <a16:creationId xmlns:a16="http://schemas.microsoft.com/office/drawing/2014/main" id="{5D9F87FB-92AB-4CBF-BBFD-F6B3A5FD45E9}"/>
              </a:ext>
            </a:extLst>
          </p:cNvPr>
          <p:cNvSpPr>
            <a:spLocks noGrp="1"/>
          </p:cNvSpPr>
          <p:nvPr>
            <p:ph type="body" sz="quarter" idx="15" hasCustomPrompt="1"/>
          </p:nvPr>
        </p:nvSpPr>
        <p:spPr>
          <a:xfrm>
            <a:off x="0" y="1691640"/>
            <a:ext cx="5484971" cy="5166360"/>
          </a:xfrm>
          <a:solidFill>
            <a:schemeClr val="bg2"/>
          </a:solidFill>
        </p:spPr>
        <p:txBody>
          <a:bodyPr/>
          <a:lstStyle>
            <a:lvl1pPr marL="0" indent="0">
              <a:buNone/>
              <a:defRPr/>
            </a:lvl1pPr>
          </a:lstStyle>
          <a:p>
            <a:pPr lvl="0"/>
            <a:r>
              <a:rPr lang="en-US" dirty="0"/>
              <a:t> </a:t>
            </a:r>
          </a:p>
        </p:txBody>
      </p:sp>
      <p:sp>
        <p:nvSpPr>
          <p:cNvPr id="28" name="Text Placeholder 27">
            <a:extLst>
              <a:ext uri="{FF2B5EF4-FFF2-40B4-BE49-F238E27FC236}">
                <a16:creationId xmlns:a16="http://schemas.microsoft.com/office/drawing/2014/main" id="{43493609-BE76-7C4B-960E-CB39BA239393}"/>
              </a:ext>
            </a:extLst>
          </p:cNvPr>
          <p:cNvSpPr>
            <a:spLocks noGrp="1"/>
          </p:cNvSpPr>
          <p:nvPr>
            <p:ph type="body" sz="quarter" idx="13" hasCustomPrompt="1"/>
          </p:nvPr>
        </p:nvSpPr>
        <p:spPr>
          <a:xfrm>
            <a:off x="609441" y="5220062"/>
            <a:ext cx="4207381" cy="293179"/>
          </a:xfrm>
          <a:prstGeom prst="rect">
            <a:avLst/>
          </a:prstGeom>
        </p:spPr>
        <p:txBody>
          <a:bodyPr>
            <a:normAutofit/>
          </a:bodyPr>
          <a:lstStyle>
            <a:lvl1pPr marL="0" indent="0">
              <a:buNone/>
              <a:defRPr sz="1747" b="1" cap="all" baseline="0">
                <a:solidFill>
                  <a:schemeClr val="tx1"/>
                </a:solidFill>
                <a:latin typeface="Arial" panose="020B0604020202020204" pitchFamily="34" charset="0"/>
                <a:cs typeface="Arial" panose="020B0604020202020204" pitchFamily="34" charset="0"/>
              </a:defRPr>
            </a:lvl1pPr>
          </a:lstStyle>
          <a:p>
            <a:pPr lvl="0"/>
            <a:r>
              <a:rPr lang="en-US" dirty="0"/>
              <a:t>Company name here</a:t>
            </a:r>
          </a:p>
        </p:txBody>
      </p:sp>
      <p:sp>
        <p:nvSpPr>
          <p:cNvPr id="30" name="Picture Placeholder 29">
            <a:extLst>
              <a:ext uri="{FF2B5EF4-FFF2-40B4-BE49-F238E27FC236}">
                <a16:creationId xmlns:a16="http://schemas.microsoft.com/office/drawing/2014/main" id="{359262F9-5D41-F74B-9700-0332C3DA33B3}"/>
              </a:ext>
            </a:extLst>
          </p:cNvPr>
          <p:cNvSpPr>
            <a:spLocks noGrp="1"/>
          </p:cNvSpPr>
          <p:nvPr>
            <p:ph type="pic" sz="quarter" idx="14" hasCustomPrompt="1"/>
          </p:nvPr>
        </p:nvSpPr>
        <p:spPr>
          <a:xfrm>
            <a:off x="729900" y="5625093"/>
            <a:ext cx="1943089" cy="732847"/>
          </a:xfrm>
          <a:prstGeom prst="rect">
            <a:avLst/>
          </a:prstGeom>
        </p:spPr>
        <p:txBody>
          <a:bodyPr anchor="ctr">
            <a:normAutofit/>
          </a:bodyPr>
          <a:lstStyle>
            <a:lvl1pPr marL="0" indent="0" algn="ctr">
              <a:buNone/>
              <a:defRPr sz="777">
                <a:solidFill>
                  <a:schemeClr val="tx1"/>
                </a:solidFill>
                <a:latin typeface="Arial" panose="020B0604020202020204" pitchFamily="34" charset="0"/>
                <a:cs typeface="Arial" panose="020B0604020202020204" pitchFamily="34" charset="0"/>
              </a:defRPr>
            </a:lvl1pPr>
          </a:lstStyle>
          <a:p>
            <a:r>
              <a:rPr lang="en-US" dirty="0"/>
              <a:t>Place logo here</a:t>
            </a:r>
          </a:p>
        </p:txBody>
      </p:sp>
      <p:sp>
        <p:nvSpPr>
          <p:cNvPr id="17" name="Text Placeholder 4">
            <a:extLst>
              <a:ext uri="{FF2B5EF4-FFF2-40B4-BE49-F238E27FC236}">
                <a16:creationId xmlns:a16="http://schemas.microsoft.com/office/drawing/2014/main" id="{AFA38992-009B-44FE-8FD5-C10C75B6B41F}"/>
              </a:ext>
            </a:extLst>
          </p:cNvPr>
          <p:cNvSpPr>
            <a:spLocks noGrp="1"/>
          </p:cNvSpPr>
          <p:nvPr>
            <p:ph type="body" sz="quarter" idx="17" hasCustomPrompt="1"/>
          </p:nvPr>
        </p:nvSpPr>
        <p:spPr>
          <a:xfrm>
            <a:off x="0" y="0"/>
            <a:ext cx="182832" cy="6858000"/>
          </a:xfrm>
          <a:solidFill>
            <a:schemeClr val="accent1"/>
          </a:solidFill>
        </p:spPr>
        <p:txBody>
          <a:bodyPr/>
          <a:lstStyle>
            <a:lvl1pPr marL="0" indent="0">
              <a:buNone/>
              <a:defRPr/>
            </a:lvl1pPr>
          </a:lstStyle>
          <a:p>
            <a:pPr lvl="0"/>
            <a:r>
              <a:rPr lang="en-US" dirty="0"/>
              <a:t> </a:t>
            </a:r>
          </a:p>
        </p:txBody>
      </p:sp>
      <p:sp>
        <p:nvSpPr>
          <p:cNvPr id="11" name="Rectangle 10">
            <a:extLst>
              <a:ext uri="{FF2B5EF4-FFF2-40B4-BE49-F238E27FC236}">
                <a16:creationId xmlns:a16="http://schemas.microsoft.com/office/drawing/2014/main" id="{303956A0-9B6F-AF4C-81F9-F77EFF2A24C7}"/>
              </a:ext>
            </a:extLst>
          </p:cNvPr>
          <p:cNvSpPr/>
          <p:nvPr userDrawn="1"/>
        </p:nvSpPr>
        <p:spPr>
          <a:xfrm>
            <a:off x="729901" y="5054130"/>
            <a:ext cx="369100" cy="546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3A5A78"/>
              </a:solidFill>
            </a:endParaRPr>
          </a:p>
        </p:txBody>
      </p:sp>
      <p:pic>
        <p:nvPicPr>
          <p:cNvPr id="16" name="Picture 15">
            <a:extLst>
              <a:ext uri="{FF2B5EF4-FFF2-40B4-BE49-F238E27FC236}">
                <a16:creationId xmlns:a16="http://schemas.microsoft.com/office/drawing/2014/main" id="{1729F9F8-D4CF-EE4A-A90F-0D23440C8A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15" b="-303"/>
          <a:stretch/>
        </p:blipFill>
        <p:spPr>
          <a:xfrm>
            <a:off x="4295015" y="841594"/>
            <a:ext cx="1061290" cy="796175"/>
          </a:xfrm>
          <a:prstGeom prst="rect">
            <a:avLst/>
          </a:prstGeom>
        </p:spPr>
      </p:pic>
      <p:sp>
        <p:nvSpPr>
          <p:cNvPr id="22" name="Text Placeholder 21">
            <a:extLst>
              <a:ext uri="{FF2B5EF4-FFF2-40B4-BE49-F238E27FC236}">
                <a16:creationId xmlns:a16="http://schemas.microsoft.com/office/drawing/2014/main" id="{5087A234-D7CB-6547-B074-FFF0CEA2B6ED}"/>
              </a:ext>
            </a:extLst>
          </p:cNvPr>
          <p:cNvSpPr>
            <a:spLocks noGrp="1"/>
          </p:cNvSpPr>
          <p:nvPr>
            <p:ph type="body" sz="quarter" idx="11" hasCustomPrompt="1"/>
          </p:nvPr>
        </p:nvSpPr>
        <p:spPr>
          <a:xfrm>
            <a:off x="609443" y="1871717"/>
            <a:ext cx="3808076" cy="217487"/>
          </a:xfrm>
          <a:prstGeom prst="rect">
            <a:avLst/>
          </a:prstGeom>
        </p:spPr>
        <p:txBody>
          <a:bodyPr>
            <a:noAutofit/>
          </a:bodyPr>
          <a:lstStyle>
            <a:lvl1pPr marL="0" indent="0">
              <a:buNone/>
              <a:defRPr sz="1359" b="1">
                <a:solidFill>
                  <a:schemeClr val="accent1"/>
                </a:solidFill>
                <a:latin typeface="Arial" panose="020B0604020202020204" pitchFamily="34" charset="0"/>
                <a:cs typeface="Arial" panose="020B0604020202020204" pitchFamily="34" charset="0"/>
              </a:defRPr>
            </a:lvl1pPr>
          </a:lstStyle>
          <a:p>
            <a:pPr lvl="0"/>
            <a:r>
              <a:rPr lang="en-US" dirty="0"/>
              <a:t>Month, XX, XXXX</a:t>
            </a:r>
          </a:p>
        </p:txBody>
      </p:sp>
      <p:sp>
        <p:nvSpPr>
          <p:cNvPr id="24" name="Text Placeholder 23">
            <a:extLst>
              <a:ext uri="{FF2B5EF4-FFF2-40B4-BE49-F238E27FC236}">
                <a16:creationId xmlns:a16="http://schemas.microsoft.com/office/drawing/2014/main" id="{2A0E38F7-313D-CE40-A44E-98FB45A12BBD}"/>
              </a:ext>
            </a:extLst>
          </p:cNvPr>
          <p:cNvSpPr>
            <a:spLocks noGrp="1"/>
          </p:cNvSpPr>
          <p:nvPr>
            <p:ph type="body" sz="quarter" idx="12" hasCustomPrompt="1"/>
          </p:nvPr>
        </p:nvSpPr>
        <p:spPr>
          <a:xfrm>
            <a:off x="608013" y="3200400"/>
            <a:ext cx="4190822" cy="1742472"/>
          </a:xfrm>
          <a:prstGeom prst="rect">
            <a:avLst/>
          </a:prstGeom>
        </p:spPr>
        <p:txBody>
          <a:bodyPr>
            <a:normAutofit/>
          </a:bodyPr>
          <a:lstStyle>
            <a:lvl1pPr marL="0" indent="0">
              <a:lnSpc>
                <a:spcPts val="3106"/>
              </a:lnSpc>
              <a:spcBef>
                <a:spcPts val="0"/>
              </a:spcBef>
              <a:buNone/>
              <a:defRPr sz="2912" b="1" baseline="0">
                <a:solidFill>
                  <a:schemeClr val="accent1"/>
                </a:solidFill>
                <a:latin typeface="Arial" panose="020B0604020202020204" pitchFamily="34" charset="0"/>
                <a:cs typeface="Arial" panose="020B0604020202020204" pitchFamily="34" charset="0"/>
              </a:defRPr>
            </a:lvl1pPr>
          </a:lstStyle>
          <a:p>
            <a:pPr lvl="0"/>
            <a:r>
              <a:rPr lang="en-US" dirty="0"/>
              <a:t>Presentation Title in this Placeholder</a:t>
            </a:r>
          </a:p>
        </p:txBody>
      </p:sp>
    </p:spTree>
    <p:extLst>
      <p:ext uri="{BB962C8B-B14F-4D97-AF65-F5344CB8AC3E}">
        <p14:creationId xmlns:p14="http://schemas.microsoft.com/office/powerpoint/2010/main" val="4075707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8000" fill="hold"/>
                                        <p:tgtEl>
                                          <p:spTgt spid="18"/>
                                        </p:tgtEl>
                                      </p:cBhvr>
                                      <p:by x="125000" y="125000"/>
                                    </p:animScale>
                                  </p:childTnLst>
                                </p:cTn>
                              </p:par>
                              <p:par>
                                <p:cTn id="7" presetID="10" presetClass="entr" presetSubtype="0" fill="hold" grpId="0" nodeType="withEffect">
                                  <p:stCondLst>
                                    <p:cond delay="1500"/>
                                  </p:stCondLst>
                                  <p:childTnLst>
                                    <p:set>
                                      <p:cBhvr>
                                        <p:cTn id="8" dur="1" fill="hold">
                                          <p:stCondLst>
                                            <p:cond delay="0"/>
                                          </p:stCondLst>
                                        </p:cTn>
                                        <p:tgtEl>
                                          <p:spTgt spid="24">
                                            <p:txEl>
                                              <p:pRg st="0" end="0"/>
                                            </p:txEl>
                                          </p:spTgt>
                                        </p:tgtEl>
                                        <p:attrNameLst>
                                          <p:attrName>style.visibility</p:attrName>
                                        </p:attrNameLst>
                                      </p:cBhvr>
                                      <p:to>
                                        <p:strVal val="visible"/>
                                      </p:to>
                                    </p:set>
                                    <p:animEffect transition="in" filter="fade">
                                      <p:cBhvr>
                                        <p:cTn id="9" dur="500"/>
                                        <p:tgtEl>
                                          <p:spTgt spid="24">
                                            <p:txEl>
                                              <p:pRg st="0" end="0"/>
                                            </p:txEl>
                                          </p:spTgt>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par>
                                <p:cTn id="13" presetID="10" presetClass="entr" presetSubtype="0" fill="hold" nodeType="withEffect">
                                  <p:stCondLst>
                                    <p:cond delay="2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7" presetClass="entr" presetSubtype="8"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ppt_x-#ppt_w/2"/>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par>
                                <p:cTn id="22" presetID="10" presetClass="entr" presetSubtype="0" fill="hold" grpId="0" nodeType="withEffect">
                                  <p:stCondLst>
                                    <p:cond delay="200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500"/>
                                        <p:tgtEl>
                                          <p:spTgt spid="28">
                                            <p:txEl>
                                              <p:pRg st="0" end="0"/>
                                            </p:txEl>
                                          </p:spTgt>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2" presetClass="entr" presetSubtype="4" accel="50000" decel="50000" fill="hold" grpId="0" nodeType="withEffect">
                                  <p:stCondLst>
                                    <p:cond delay="5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000" fill="hold"/>
                                        <p:tgtEl>
                                          <p:spTgt spid="17"/>
                                        </p:tgtEl>
                                        <p:attrNameLst>
                                          <p:attrName>ppt_x</p:attrName>
                                        </p:attrNameLst>
                                      </p:cBhvr>
                                      <p:tavLst>
                                        <p:tav tm="0">
                                          <p:val>
                                            <p:strVal val="#ppt_x"/>
                                          </p:val>
                                        </p:tav>
                                        <p:tav tm="100000">
                                          <p:val>
                                            <p:strVal val="#ppt_x"/>
                                          </p:val>
                                        </p:tav>
                                      </p:tavLst>
                                    </p:anim>
                                    <p:anim calcmode="lin" valueType="num">
                                      <p:cBhvr additive="base">
                                        <p:cTn id="31" dur="10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1000" fill="hold"/>
                                        <p:tgtEl>
                                          <p:spTgt spid="5"/>
                                        </p:tgtEl>
                                        <p:attrNameLst>
                                          <p:attrName>ppt_x</p:attrName>
                                        </p:attrNameLst>
                                      </p:cBhvr>
                                      <p:tavLst>
                                        <p:tav tm="0">
                                          <p:val>
                                            <p:strVal val="0-#ppt_w/2"/>
                                          </p:val>
                                        </p:tav>
                                        <p:tav tm="100000">
                                          <p:val>
                                            <p:strVal val="#ppt_x"/>
                                          </p:val>
                                        </p:tav>
                                      </p:tavLst>
                                    </p:anim>
                                    <p:anim calcmode="lin" valueType="num">
                                      <p:cBhvr additive="base">
                                        <p:cTn id="35" dur="1000" fill="hold"/>
                                        <p:tgtEl>
                                          <p:spTgt spid="5"/>
                                        </p:tgtEl>
                                        <p:attrNameLst>
                                          <p:attrName>ppt_y</p:attrName>
                                        </p:attrNameLst>
                                      </p:cBhvr>
                                      <p:tavLst>
                                        <p:tav tm="0">
                                          <p:val>
                                            <p:strVal val="#ppt_y"/>
                                          </p:val>
                                        </p:tav>
                                        <p:tav tm="100000">
                                          <p:val>
                                            <p:strVal val="#ppt_y"/>
                                          </p:val>
                                        </p:tav>
                                      </p:tavLst>
                                    </p:anim>
                                  </p:childTnLst>
                                </p:cTn>
                              </p:par>
                              <p:par>
                                <p:cTn id="36" presetID="17" presetClass="entr" presetSubtype="8" fill="hold" grpId="0" nodeType="withEffect">
                                  <p:stCondLst>
                                    <p:cond delay="50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ppt_x</p:attrName>
                                        </p:attrNameLst>
                                      </p:cBhvr>
                                      <p:tavLst>
                                        <p:tav tm="0">
                                          <p:val>
                                            <p:strVal val="#ppt_x-#ppt_w/2"/>
                                          </p:val>
                                        </p:tav>
                                        <p:tav tm="100000">
                                          <p:val>
                                            <p:strVal val="#ppt_x"/>
                                          </p:val>
                                        </p:tav>
                                      </p:tavLst>
                                    </p:anim>
                                    <p:anim calcmode="lin" valueType="num">
                                      <p:cBhvr>
                                        <p:cTn id="39" dur="500" fill="hold"/>
                                        <p:tgtEl>
                                          <p:spTgt spid="3"/>
                                        </p:tgtEl>
                                        <p:attrNameLst>
                                          <p:attrName>ppt_y</p:attrName>
                                        </p:attrNameLst>
                                      </p:cBhvr>
                                      <p:tavLst>
                                        <p:tav tm="0">
                                          <p:val>
                                            <p:strVal val="#ppt_y"/>
                                          </p:val>
                                        </p:tav>
                                        <p:tav tm="100000">
                                          <p:val>
                                            <p:strVal val="#ppt_y"/>
                                          </p:val>
                                        </p:tav>
                                      </p:tavLst>
                                    </p:anim>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tmplLst>
          <p:tmpl>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0-#ppt_w/2"/>
                          </p:val>
                        </p:tav>
                        <p:tav tm="100000">
                          <p:val>
                            <p:strVal val="#ppt_x"/>
                          </p:val>
                        </p:tav>
                      </p:tavLst>
                    </p:anim>
                    <p:anim calcmode="lin" valueType="num">
                      <p:cBhvr additive="base">
                        <p:cTn dur="1000" fill="hold"/>
                        <p:tgtEl>
                          <p:spTgt spid="5"/>
                        </p:tgtEl>
                        <p:attrNameLst>
                          <p:attrName>ppt_y</p:attrName>
                        </p:attrNameLst>
                      </p:cBhvr>
                      <p:tavLst>
                        <p:tav tm="0">
                          <p:val>
                            <p:strVal val="#ppt_y"/>
                          </p:val>
                        </p:tav>
                        <p:tav tm="100000">
                          <p:val>
                            <p:strVal val="#ppt_y"/>
                          </p:val>
                        </p:tav>
                      </p:tavLst>
                    </p:anim>
                  </p:childTnLst>
                </p:cTn>
              </p:par>
            </p:tnLst>
          </p:tmpl>
        </p:tmplLst>
      </p:bldP>
      <p:bldP spid="3" grpId="0" animBg="1">
        <p:tmplLst>
          <p:tmpl>
            <p:tnLst>
              <p:par>
                <p:cTn presetID="17" presetClass="entr" presetSubtype="8"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P spid="28" grpId="0" build="p">
        <p:tmplLst>
          <p:tmpl lvl="1">
            <p:tnLst>
              <p:par>
                <p:cTn presetID="10" presetClass="entr" presetSubtype="0" fill="hold" nodeType="withEffect">
                  <p:stCondLst>
                    <p:cond delay="20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0" grpId="0"/>
      <p:bldP spid="17" grpId="0" animBg="1">
        <p:tmplLst>
          <p:tmpl>
            <p:tnLst>
              <p:par>
                <p:cTn presetID="2" presetClass="entr" presetSubtype="4" accel="50000" decel="5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ppt_x"/>
                          </p:val>
                        </p:tav>
                        <p:tav tm="100000">
                          <p:val>
                            <p:strVal val="#ppt_x"/>
                          </p:val>
                        </p:tav>
                      </p:tavLst>
                    </p:anim>
                    <p:anim calcmode="lin" valueType="num">
                      <p:cBhvr additive="base">
                        <p:cTn dur="1000" fill="hold"/>
                        <p:tgtEl>
                          <p:spTgt spid="17"/>
                        </p:tgtEl>
                        <p:attrNameLst>
                          <p:attrName>ppt_y</p:attrName>
                        </p:attrNameLst>
                      </p:cBhvr>
                      <p:tavLst>
                        <p:tav tm="0">
                          <p:val>
                            <p:strVal val="1+#ppt_h/2"/>
                          </p:val>
                        </p:tav>
                        <p:tav tm="100000">
                          <p:val>
                            <p:strVal val="#ppt_y"/>
                          </p:val>
                        </p:tav>
                      </p:tavLst>
                    </p:anim>
                  </p:childTnLst>
                </p:cTn>
              </p:par>
            </p:tnLst>
          </p:tmpl>
        </p:tmplLst>
      </p:bldP>
      <p:bldP spid="11" grpId="0" animBg="1"/>
      <p:bldP spid="22" grpId="0" build="p">
        <p:tmplLst>
          <p:tmpl lvl="1">
            <p:tnLst>
              <p:par>
                <p:cTn presetID="10" presetClass="entr" presetSubtype="0" fill="hold" nodeType="withEffect">
                  <p:stCondLst>
                    <p:cond delay="1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1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a:xfrm>
            <a:off x="609441" y="182880"/>
            <a:ext cx="10969943" cy="822960"/>
          </a:xfrm>
        </p:spPr>
        <p:txBody>
          <a:bodyPr/>
          <a:lstStyle/>
          <a:p>
            <a:r>
              <a:rPr lang="en-US" dirty="0"/>
              <a:t>Click to edit Master title style</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943600"/>
            <a:ext cx="9751060"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sz="777">
                <a:latin typeface="Arial Narrow" panose="020B0606020202030204" pitchFamily="34" charset="0"/>
              </a:defRPr>
            </a:lvl2pPr>
            <a:lvl3pPr>
              <a:defRPr sz="777">
                <a:latin typeface="Arial Narrow" panose="020B0606020202030204" pitchFamily="34" charset="0"/>
              </a:defRPr>
            </a:lvl3pPr>
            <a:lvl4pPr>
              <a:defRPr sz="777">
                <a:latin typeface="Arial Narrow" panose="020B0606020202030204" pitchFamily="34" charset="0"/>
              </a:defRPr>
            </a:lvl4pPr>
            <a:lvl5pPr>
              <a:defRPr sz="777">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4709160"/>
          </a:xfrm>
        </p:spPr>
        <p:txBody>
          <a:bodyPr/>
          <a:lstStyle>
            <a:lvl1pPr>
              <a:spcBef>
                <a:spcPts val="1747"/>
              </a:spcBef>
              <a:defRPr sz="1747"/>
            </a:lvl1pPr>
            <a:lvl2pPr>
              <a:spcBef>
                <a:spcPts val="874"/>
              </a:spcBef>
              <a:defRPr sz="1553"/>
            </a:lvl2pPr>
            <a:lvl3pPr>
              <a:defRPr sz="1359"/>
            </a:lvl3pPr>
            <a:lvl4pP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59501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Bold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4251961"/>
          </a:xfrm>
        </p:spPr>
        <p:txBody>
          <a:bodyPr/>
          <a:lstStyle>
            <a:lvl1pPr marL="0" indent="0">
              <a:spcBef>
                <a:spcPts val="1747"/>
              </a:spcBef>
              <a:buNone/>
              <a:defRPr sz="1553" b="1"/>
            </a:lvl1pPr>
            <a:lvl2pPr marL="0" indent="0">
              <a:spcBef>
                <a:spcPts val="1165"/>
              </a:spcBef>
              <a:buFont typeface="Arial" panose="020B0604020202020204" pitchFamily="34" charset="0"/>
              <a:buNone/>
              <a:defRPr sz="1553"/>
            </a:lvl2pPr>
            <a:lvl3pPr marL="488154" indent="-177203">
              <a:spcBef>
                <a:spcPts val="874"/>
              </a:spcBef>
              <a:buFont typeface="Arial" panose="020B0604020202020204" pitchFamily="34" charset="0"/>
              <a:buChar char="•"/>
              <a:defRPr sz="1553"/>
            </a:lvl3pPr>
            <a:lvl4pPr marL="887553" indent="-177203">
              <a:spcBef>
                <a:spcPts val="582"/>
              </a:spcBef>
              <a:buFont typeface="Arial" panose="020B0604020202020204" pitchFamily="34" charset="0"/>
              <a:buChar char="–"/>
              <a:defRPr sz="1359"/>
            </a:lvl4pPr>
            <a:lvl5pPr marL="1214222" indent="-177203">
              <a:spcBef>
                <a:spcPts val="582"/>
              </a:spcBef>
              <a:buFont typeface="Arial" panose="020B0604020202020204" pitchFamily="34" charset="0"/>
              <a:buChar cha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4715757-A99F-4D11-88E3-0448A9EF7611}"/>
              </a:ext>
            </a:extLst>
          </p:cNvPr>
          <p:cNvSpPr>
            <a:spLocks noGrp="1"/>
          </p:cNvSpPr>
          <p:nvPr>
            <p:ph type="body" sz="quarter" idx="13"/>
          </p:nvPr>
        </p:nvSpPr>
        <p:spPr>
          <a:xfrm>
            <a:off x="609441" y="5577840"/>
            <a:ext cx="10116725" cy="10972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a:lvl2pPr>
            <a:lvl3pPr>
              <a:lnSpc>
                <a:spcPct val="90000"/>
              </a:lnSpc>
              <a:spcBef>
                <a:spcPts val="485"/>
              </a:spcBef>
              <a:defRPr/>
            </a:lvl3pPr>
            <a:lvl4pPr>
              <a:lnSpc>
                <a:spcPct val="90000"/>
              </a:lnSpc>
              <a:spcBef>
                <a:spcPts val="485"/>
              </a:spcBef>
              <a:defRPr/>
            </a:lvl4pPr>
            <a:lvl5pPr>
              <a:lnSpc>
                <a:spcPct val="90000"/>
              </a:lnSpc>
              <a:spcBef>
                <a:spcPts val="485"/>
              </a:spcBef>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B872CCFA-BAB8-47B2-BA97-CF8752ACE5D6}"/>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76D97AE1-9037-4A97-B59D-27019009AACC}"/>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60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D729-E74A-4C43-B6C9-DAE33A5EB72D}"/>
              </a:ext>
            </a:extLst>
          </p:cNvPr>
          <p:cNvSpPr>
            <a:spLocks noGrp="1"/>
          </p:cNvSpPr>
          <p:nvPr>
            <p:ph type="title"/>
          </p:nvPr>
        </p:nvSpPr>
        <p:spPr>
          <a:xfrm>
            <a:off x="609441" y="182880"/>
            <a:ext cx="10969943" cy="822960"/>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86BBDDF-5593-44A9-86D8-1C5EF80D53F5}"/>
              </a:ext>
            </a:extLst>
          </p:cNvPr>
          <p:cNvSpPr>
            <a:spLocks noGrp="1"/>
          </p:cNvSpPr>
          <p:nvPr>
            <p:ph type="sldNum" sz="quarter" idx="10"/>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5" name="Content Placeholder 4">
            <a:extLst>
              <a:ext uri="{FF2B5EF4-FFF2-40B4-BE49-F238E27FC236}">
                <a16:creationId xmlns:a16="http://schemas.microsoft.com/office/drawing/2014/main" id="{264357ED-4035-4C00-9948-D13D9D7C1507}"/>
              </a:ext>
            </a:extLst>
          </p:cNvPr>
          <p:cNvSpPr>
            <a:spLocks noGrp="1"/>
          </p:cNvSpPr>
          <p:nvPr>
            <p:ph sz="quarter" idx="11"/>
          </p:nvPr>
        </p:nvSpPr>
        <p:spPr>
          <a:xfrm>
            <a:off x="609441" y="1143001"/>
            <a:ext cx="5241195" cy="4709161"/>
          </a:xfrm>
        </p:spPr>
        <p:txBody>
          <a:bodyPr/>
          <a:lstStyle>
            <a:lvl1pPr>
              <a:spcBef>
                <a:spcPts val="1747"/>
              </a:spcBef>
              <a:defRPr sz="1747"/>
            </a:lvl1pPr>
            <a:lvl2pPr>
              <a:spcBef>
                <a:spcPts val="874"/>
              </a:spcBef>
              <a:defRPr sz="1553"/>
            </a:lvl2pPr>
            <a:lvl3pPr>
              <a:defRPr sz="1359"/>
            </a:lvl3pPr>
            <a:lvl4pP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C94C6E37-CC01-4D68-92E8-7E3039F944CF}"/>
              </a:ext>
            </a:extLst>
          </p:cNvPr>
          <p:cNvSpPr>
            <a:spLocks noGrp="1"/>
          </p:cNvSpPr>
          <p:nvPr>
            <p:ph sz="quarter" idx="12"/>
          </p:nvPr>
        </p:nvSpPr>
        <p:spPr>
          <a:xfrm>
            <a:off x="6338189" y="1143001"/>
            <a:ext cx="5241195" cy="4709161"/>
          </a:xfrm>
        </p:spPr>
        <p:txBody>
          <a:bodyPr/>
          <a:lstStyle>
            <a:lvl1pPr>
              <a:spcBef>
                <a:spcPts val="1747"/>
              </a:spcBef>
              <a:defRPr sz="1747"/>
            </a:lvl1pPr>
            <a:lvl2pPr>
              <a:spcBef>
                <a:spcPts val="874"/>
              </a:spcBef>
              <a:defRPr sz="1553"/>
            </a:lvl2pPr>
            <a:lvl3pPr>
              <a:defRPr sz="1359"/>
            </a:lvl3pPr>
            <a:lvl4pP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15DD75EF-134C-4CB8-9280-8D2E2F018426}"/>
              </a:ext>
            </a:extLst>
          </p:cNvPr>
          <p:cNvSpPr>
            <a:spLocks noGrp="1"/>
          </p:cNvSpPr>
          <p:nvPr>
            <p:ph type="body" sz="quarter" idx="13"/>
          </p:nvPr>
        </p:nvSpPr>
        <p:spPr>
          <a:xfrm>
            <a:off x="609441" y="5943600"/>
            <a:ext cx="9751060" cy="731520"/>
          </a:xfrm>
        </p:spPr>
        <p:txBody>
          <a:bodyPr tIns="0" bIns="0" anchor="b" anchorCtr="0"/>
          <a:lstStyle>
            <a:lvl1pPr marL="110944" indent="-110944">
              <a:lnSpc>
                <a:spcPct val="90000"/>
              </a:lnSpc>
              <a:spcBef>
                <a:spcPts val="485"/>
              </a:spcBef>
              <a:buNone/>
              <a:defRPr sz="777">
                <a:latin typeface="Arial Narrow" panose="020B0606020202030204" pitchFamily="34" charset="0"/>
              </a:defRPr>
            </a:lvl1pPr>
          </a:lstStyle>
          <a:p>
            <a:pPr lvl="0"/>
            <a:r>
              <a:rPr lang="en-US" dirty="0"/>
              <a:t>Edit Master text styles</a:t>
            </a:r>
          </a:p>
        </p:txBody>
      </p:sp>
    </p:spTree>
    <p:extLst>
      <p:ext uri="{BB962C8B-B14F-4D97-AF65-F5344CB8AC3E}">
        <p14:creationId xmlns:p14="http://schemas.microsoft.com/office/powerpoint/2010/main" val="11313784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F3D982-8198-4629-92E6-3EB55E62DA9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DED3F822-7968-4EA8-BA50-CA10366BC570}"/>
              </a:ext>
            </a:extLst>
          </p:cNvPr>
          <p:cNvSpPr>
            <a:spLocks noGrp="1"/>
          </p:cNvSpPr>
          <p:nvPr>
            <p:ph type="sldNum" sz="quarter" idx="10"/>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3" name="Text Placeholder 2">
            <a:extLst>
              <a:ext uri="{FF2B5EF4-FFF2-40B4-BE49-F238E27FC236}">
                <a16:creationId xmlns:a16="http://schemas.microsoft.com/office/drawing/2014/main" id="{53BCB28D-924C-439B-AB8F-C25E0D204A9C}"/>
              </a:ext>
            </a:extLst>
          </p:cNvPr>
          <p:cNvSpPr>
            <a:spLocks noGrp="1"/>
          </p:cNvSpPr>
          <p:nvPr>
            <p:ph type="body" sz="quarter" idx="11"/>
          </p:nvPr>
        </p:nvSpPr>
        <p:spPr>
          <a:xfrm>
            <a:off x="609441" y="5943600"/>
            <a:ext cx="10116725" cy="731520"/>
          </a:xfrm>
        </p:spPr>
        <p:txBody>
          <a:bodyPr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sz="777"/>
            </a:lvl2pPr>
            <a:lvl3pPr marL="887861" indent="0">
              <a:buNone/>
              <a:defRPr sz="777"/>
            </a:lvl3pPr>
            <a:lvl4pPr marL="1242882" indent="0">
              <a:buNone/>
              <a:defRPr sz="777"/>
            </a:lvl4pPr>
            <a:lvl5pPr marL="1686659" indent="0">
              <a:buNone/>
              <a:defRPr sz="777"/>
            </a:lvl5pPr>
          </a:lstStyle>
          <a:p>
            <a:pPr lvl="0"/>
            <a:r>
              <a:rPr lang="en-US" dirty="0"/>
              <a:t>Edit Master text styles</a:t>
            </a:r>
          </a:p>
        </p:txBody>
      </p:sp>
    </p:spTree>
    <p:extLst>
      <p:ext uri="{BB962C8B-B14F-4D97-AF65-F5344CB8AC3E}">
        <p14:creationId xmlns:p14="http://schemas.microsoft.com/office/powerpoint/2010/main" val="1227078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D729-E74A-4C43-B6C9-DAE33A5EB72D}"/>
              </a:ext>
            </a:extLst>
          </p:cNvPr>
          <p:cNvSpPr>
            <a:spLocks noGrp="1"/>
          </p:cNvSpPr>
          <p:nvPr>
            <p:ph type="title"/>
          </p:nvPr>
        </p:nvSpPr>
        <p:spPr>
          <a:xfrm>
            <a:off x="609441" y="182880"/>
            <a:ext cx="10969943" cy="822960"/>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86BBDDF-5593-44A9-86D8-1C5EF80D53F5}"/>
              </a:ext>
            </a:extLst>
          </p:cNvPr>
          <p:cNvSpPr>
            <a:spLocks noGrp="1"/>
          </p:cNvSpPr>
          <p:nvPr>
            <p:ph type="sldNum" sz="quarter" idx="10"/>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5" name="Content Placeholder 4">
            <a:extLst>
              <a:ext uri="{FF2B5EF4-FFF2-40B4-BE49-F238E27FC236}">
                <a16:creationId xmlns:a16="http://schemas.microsoft.com/office/drawing/2014/main" id="{264357ED-4035-4C00-9948-D13D9D7C1507}"/>
              </a:ext>
            </a:extLst>
          </p:cNvPr>
          <p:cNvSpPr>
            <a:spLocks noGrp="1"/>
          </p:cNvSpPr>
          <p:nvPr>
            <p:ph sz="quarter" idx="11"/>
          </p:nvPr>
        </p:nvSpPr>
        <p:spPr>
          <a:xfrm>
            <a:off x="609441" y="1143000"/>
            <a:ext cx="5241195" cy="4709161"/>
          </a:xfrm>
        </p:spPr>
        <p:txBody>
          <a:bodyPr/>
          <a:lstStyle>
            <a:lvl1pPr>
              <a:spcBef>
                <a:spcPts val="1800"/>
              </a:spcBef>
              <a:defRPr sz="1800"/>
            </a:lvl1pPr>
            <a:lvl2pPr>
              <a:spcBef>
                <a:spcPts val="900"/>
              </a:spcBef>
              <a:defRPr sz="16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C94C6E37-CC01-4D68-92E8-7E3039F944CF}"/>
              </a:ext>
            </a:extLst>
          </p:cNvPr>
          <p:cNvSpPr>
            <a:spLocks noGrp="1"/>
          </p:cNvSpPr>
          <p:nvPr>
            <p:ph sz="quarter" idx="12"/>
          </p:nvPr>
        </p:nvSpPr>
        <p:spPr>
          <a:xfrm>
            <a:off x="6338189" y="1143000"/>
            <a:ext cx="5241195" cy="4709161"/>
          </a:xfrm>
        </p:spPr>
        <p:txBody>
          <a:bodyPr/>
          <a:lstStyle>
            <a:lvl1pPr>
              <a:spcBef>
                <a:spcPts val="1800"/>
              </a:spcBef>
              <a:defRPr sz="1800"/>
            </a:lvl1pPr>
            <a:lvl2pPr>
              <a:spcBef>
                <a:spcPts val="900"/>
              </a:spcBef>
              <a:defRPr sz="16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15DD75EF-134C-4CB8-9280-8D2E2F018426}"/>
              </a:ext>
            </a:extLst>
          </p:cNvPr>
          <p:cNvSpPr>
            <a:spLocks noGrp="1"/>
          </p:cNvSpPr>
          <p:nvPr>
            <p:ph type="body" sz="quarter" idx="13"/>
          </p:nvPr>
        </p:nvSpPr>
        <p:spPr>
          <a:xfrm>
            <a:off x="609441" y="5943600"/>
            <a:ext cx="9751060" cy="731520"/>
          </a:xfrm>
        </p:spPr>
        <p:txBody>
          <a:bodyPr tIns="0" bIns="0" anchor="b" anchorCtr="0"/>
          <a:lstStyle>
            <a:lvl1pPr marL="114300" indent="-114300">
              <a:lnSpc>
                <a:spcPct val="90000"/>
              </a:lnSpc>
              <a:spcBef>
                <a:spcPts val="500"/>
              </a:spcBef>
              <a:buNone/>
              <a:defRPr sz="800">
                <a:latin typeface="Arial Narrow" panose="020B0606020202030204" pitchFamily="34" charset="0"/>
              </a:defRPr>
            </a:lvl1pPr>
          </a:lstStyle>
          <a:p>
            <a:pPr lvl="0"/>
            <a:r>
              <a:rPr lang="en-US" dirty="0"/>
              <a:t>Edit Master text styles</a:t>
            </a:r>
          </a:p>
        </p:txBody>
      </p:sp>
    </p:spTree>
    <p:extLst>
      <p:ext uri="{BB962C8B-B14F-4D97-AF65-F5344CB8AC3E}">
        <p14:creationId xmlns:p14="http://schemas.microsoft.com/office/powerpoint/2010/main" val="91235554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89BCC4-A69F-4756-B72F-4741B93915CB}"/>
              </a:ext>
            </a:extLst>
          </p:cNvPr>
          <p:cNvSpPr>
            <a:spLocks noGrp="1"/>
          </p:cNvSpPr>
          <p:nvPr>
            <p:ph type="sldNum" sz="quarter" idx="10"/>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Tree>
    <p:extLst>
      <p:ext uri="{BB962C8B-B14F-4D97-AF65-F5344CB8AC3E}">
        <p14:creationId xmlns:p14="http://schemas.microsoft.com/office/powerpoint/2010/main" val="555143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Indente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E24EFA-647A-48D6-9AB2-3E4DCAAEA401}"/>
              </a:ext>
            </a:extLst>
          </p:cNvPr>
          <p:cNvCxnSpPr/>
          <p:nvPr userDrawn="1"/>
        </p:nvCxnSpPr>
        <p:spPr bwMode="gray">
          <a:xfrm>
            <a:off x="0" y="5852159"/>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a:xfrm>
            <a:off x="1828324" y="182880"/>
            <a:ext cx="9751060" cy="822960"/>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1828324" y="1142998"/>
            <a:ext cx="9751060" cy="4572000"/>
          </a:xfrm>
        </p:spPr>
        <p:txBody>
          <a:bodyPr>
            <a:noAutofit/>
          </a:bodyPr>
          <a:lstStyle>
            <a:lvl1pPr marL="0" indent="0">
              <a:spcBef>
                <a:spcPts val="1747"/>
              </a:spcBef>
              <a:buNone/>
              <a:defRPr sz="1553" b="1"/>
            </a:lvl1pPr>
            <a:lvl2pPr marL="177511" indent="-177511">
              <a:spcBef>
                <a:spcPts val="1165"/>
              </a:spcBef>
              <a:buFont typeface="Arial" panose="020B0604020202020204" pitchFamily="34" charset="0"/>
              <a:buChar char="•"/>
              <a:defRPr sz="1553"/>
            </a:lvl2pPr>
            <a:lvl3pPr marL="665665" indent="-221888">
              <a:spcBef>
                <a:spcPts val="874"/>
              </a:spcBef>
              <a:buFont typeface="Arial" panose="020B0604020202020204" pitchFamily="34" charset="0"/>
              <a:buChar char="–"/>
              <a:defRPr sz="1359"/>
            </a:lvl3pPr>
            <a:lvl4pPr marL="1065064" indent="-177511">
              <a:spcBef>
                <a:spcPts val="582"/>
              </a:spcBef>
              <a:buFont typeface="Arial" panose="020B0604020202020204" pitchFamily="34" charset="0"/>
              <a:buChar char="•"/>
              <a:defRPr sz="1359"/>
            </a:lvl4pPr>
            <a:lvl5pPr marL="1420085">
              <a:spcBef>
                <a:spcPts val="582"/>
              </a:spcBef>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97D54B0F-3A96-4B1C-9534-44D3BBE9AF27}"/>
              </a:ext>
            </a:extLst>
          </p:cNvPr>
          <p:cNvSpPr/>
          <p:nvPr userDrawn="1"/>
        </p:nvSpPr>
        <p:spPr>
          <a:xfrm>
            <a:off x="0" y="0"/>
            <a:ext cx="1218883" cy="583387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7" name="Rectangle 6">
            <a:extLst>
              <a:ext uri="{FF2B5EF4-FFF2-40B4-BE49-F238E27FC236}">
                <a16:creationId xmlns:a16="http://schemas.microsoft.com/office/drawing/2014/main" id="{8E29E1B3-F8C3-47E5-BA7D-180E57BDE897}"/>
              </a:ext>
            </a:extLst>
          </p:cNvPr>
          <p:cNvSpPr/>
          <p:nvPr userDrawn="1"/>
        </p:nvSpPr>
        <p:spPr>
          <a:xfrm>
            <a:off x="0" y="0"/>
            <a:ext cx="853218"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9" name="Text Placeholder 8">
            <a:extLst>
              <a:ext uri="{FF2B5EF4-FFF2-40B4-BE49-F238E27FC236}">
                <a16:creationId xmlns:a16="http://schemas.microsoft.com/office/drawing/2014/main" id="{3EFA04AB-C924-44F8-ACE4-23C382F5D3A9}"/>
              </a:ext>
            </a:extLst>
          </p:cNvPr>
          <p:cNvSpPr>
            <a:spLocks noGrp="1"/>
          </p:cNvSpPr>
          <p:nvPr>
            <p:ph type="body" sz="quarter" idx="13"/>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a:lvl2pPr>
          </a:lstStyle>
          <a:p>
            <a:pPr lvl="0"/>
            <a:r>
              <a:rPr lang="en-US" dirty="0"/>
              <a:t>Edit Master text styles</a:t>
            </a:r>
          </a:p>
        </p:txBody>
      </p:sp>
      <p:sp>
        <p:nvSpPr>
          <p:cNvPr id="10" name="Slide Number Placeholder 9">
            <a:extLst>
              <a:ext uri="{FF2B5EF4-FFF2-40B4-BE49-F238E27FC236}">
                <a16:creationId xmlns:a16="http://schemas.microsoft.com/office/drawing/2014/main" id="{7EE22BEE-38FD-4B7B-8F57-1651F323D75A}"/>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Tree>
    <p:extLst>
      <p:ext uri="{BB962C8B-B14F-4D97-AF65-F5344CB8AC3E}">
        <p14:creationId xmlns:p14="http://schemas.microsoft.com/office/powerpoint/2010/main" val="83319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ppt_h/2"/>
                                          </p:val>
                                        </p:tav>
                                        <p:tav tm="100000">
                                          <p:val>
                                            <p:strVal val="#ppt_y"/>
                                          </p:val>
                                        </p:tav>
                                      </p:tavLst>
                                    </p:anim>
                                    <p:anim calcmode="lin" valueType="num">
                                      <p:cBhvr>
                                        <p:cTn id="15" dur="500" fill="hold"/>
                                        <p:tgtEl>
                                          <p:spTgt spid="7"/>
                                        </p:tgtEl>
                                        <p:attrNameLst>
                                          <p:attrName>ppt_w</p:attrName>
                                        </p:attrNameLst>
                                      </p:cBhvr>
                                      <p:tavLst>
                                        <p:tav tm="0">
                                          <p:val>
                                            <p:strVal val="#ppt_w"/>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animBg="1"/>
      <p:bldP spid="7"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0"/>
            <a:ext cx="12188825" cy="6400800"/>
          </a:xfrm>
          <a:noFill/>
          <a:ln>
            <a:noFill/>
          </a:ln>
        </p:spPr>
        <p:txBody>
          <a:bodyPr/>
          <a:lstStyle/>
          <a:p>
            <a:endParaRPr lang="en-US" dirty="0"/>
          </a:p>
        </p:txBody>
      </p:sp>
      <p:sp>
        <p:nvSpPr>
          <p:cNvPr id="12" name="Rectangle 11"/>
          <p:cNvSpPr/>
          <p:nvPr userDrawn="1"/>
        </p:nvSpPr>
        <p:spPr>
          <a:xfrm>
            <a:off x="0" y="6400800"/>
            <a:ext cx="12188825" cy="457200"/>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897434" fontAlgn="auto">
              <a:spcBef>
                <a:spcPts val="0"/>
              </a:spcBef>
              <a:spcAft>
                <a:spcPts val="0"/>
              </a:spcAft>
            </a:pPr>
            <a:endParaRPr lang="en-US" sz="2330" b="1" dirty="0">
              <a:solidFill>
                <a:srgbClr val="FFFFFF"/>
              </a:solidFill>
            </a:endParaRPr>
          </a:p>
        </p:txBody>
      </p:sp>
      <p:sp>
        <p:nvSpPr>
          <p:cNvPr id="5" name="Text Placeholder 4">
            <a:extLst>
              <a:ext uri="{FF2B5EF4-FFF2-40B4-BE49-F238E27FC236}">
                <a16:creationId xmlns:a16="http://schemas.microsoft.com/office/drawing/2014/main" id="{98291644-5221-46BB-8E9F-FEE5076F7A76}"/>
              </a:ext>
            </a:extLst>
          </p:cNvPr>
          <p:cNvSpPr>
            <a:spLocks noGrp="1"/>
          </p:cNvSpPr>
          <p:nvPr>
            <p:ph type="body" sz="quarter" idx="14"/>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8" name="Slide Number Placeholder 7">
            <a:extLst>
              <a:ext uri="{FF2B5EF4-FFF2-40B4-BE49-F238E27FC236}">
                <a16:creationId xmlns:a16="http://schemas.microsoft.com/office/drawing/2014/main" id="{B399F087-D077-4C0B-B510-68BDD9832F82}"/>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2" name="Title 1"/>
          <p:cNvSpPr>
            <a:spLocks noGrp="1"/>
          </p:cNvSpPr>
          <p:nvPr>
            <p:ph type="title"/>
          </p:nvPr>
        </p:nvSpPr>
        <p:spPr>
          <a:xfrm>
            <a:off x="-1" y="4074279"/>
            <a:ext cx="10013186" cy="1157125"/>
          </a:xfrm>
          <a:solidFill>
            <a:schemeClr val="accent1">
              <a:alpha val="90000"/>
            </a:schemeClr>
          </a:solidFill>
        </p:spPr>
        <p:txBody>
          <a:bodyPr anchor="ctr"/>
          <a:lstStyle>
            <a:lvl1pPr marL="779691" indent="0">
              <a:defRPr>
                <a:solidFill>
                  <a:schemeClr val="bg1"/>
                </a:solidFill>
              </a:defRPr>
            </a:lvl1pPr>
          </a:lstStyle>
          <a:p>
            <a:r>
              <a:rPr lang="en-US" dirty="0"/>
              <a:t>Click to edit Master title style</a:t>
            </a:r>
          </a:p>
        </p:txBody>
      </p:sp>
      <p:cxnSp>
        <p:nvCxnSpPr>
          <p:cNvPr id="20" name="Straight Connector 19"/>
          <p:cNvCxnSpPr/>
          <p:nvPr userDrawn="1"/>
        </p:nvCxnSpPr>
        <p:spPr>
          <a:xfrm>
            <a:off x="609441" y="4074279"/>
            <a:ext cx="0" cy="78377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7" hasCustomPrompt="1"/>
          </p:nvPr>
        </p:nvSpPr>
        <p:spPr>
          <a:xfrm>
            <a:off x="7925219" y="4630739"/>
            <a:ext cx="1329004" cy="997013"/>
          </a:xfrm>
          <a:blipFill>
            <a:blip r:embed="rId2"/>
            <a:stretch>
              <a:fillRect/>
            </a:stretch>
          </a:blipFill>
        </p:spPr>
        <p:txBody>
          <a:bodyPr/>
          <a:lstStyle>
            <a:lvl1pPr marL="0" indent="0">
              <a:buNone/>
              <a:defRPr/>
            </a:lvl1pPr>
          </a:lstStyle>
          <a:p>
            <a:r>
              <a:rPr lang="en-US" dirty="0"/>
              <a:t>  </a:t>
            </a:r>
          </a:p>
        </p:txBody>
      </p:sp>
      <p:sp>
        <p:nvSpPr>
          <p:cNvPr id="9" name="Content Placeholder 8"/>
          <p:cNvSpPr>
            <a:spLocks noGrp="1"/>
          </p:cNvSpPr>
          <p:nvPr>
            <p:ph sz="quarter" idx="18" hasCustomPrompt="1"/>
          </p:nvPr>
        </p:nvSpPr>
        <p:spPr>
          <a:xfrm>
            <a:off x="548075" y="4073526"/>
            <a:ext cx="121888" cy="784225"/>
          </a:xfrm>
          <a:solidFill>
            <a:schemeClr val="accent2"/>
          </a:solidFill>
        </p:spPr>
        <p:txBody>
          <a:bodyPr/>
          <a:lstStyle>
            <a:lvl2pPr marL="443777" indent="0">
              <a:buFont typeface="Arial" panose="020B0604020202020204" pitchFamily="34" charset="0"/>
              <a:buNone/>
              <a:defRPr sz="777"/>
            </a:lvl2pPr>
          </a:lstStyle>
          <a:p>
            <a:pPr lvl="1"/>
            <a:r>
              <a:rPr lang="en-US" dirty="0"/>
              <a:t>  </a:t>
            </a:r>
          </a:p>
          <a:p>
            <a:pPr lvl="1"/>
            <a:endParaRPr lang="en-US" dirty="0"/>
          </a:p>
        </p:txBody>
      </p:sp>
    </p:spTree>
    <p:extLst>
      <p:ext uri="{BB962C8B-B14F-4D97-AF65-F5344CB8AC3E}">
        <p14:creationId xmlns:p14="http://schemas.microsoft.com/office/powerpoint/2010/main" val="56519799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with no Image">
    <p:spTree>
      <p:nvGrpSpPr>
        <p:cNvPr id="1" name=""/>
        <p:cNvGrpSpPr/>
        <p:nvPr/>
      </p:nvGrpSpPr>
      <p:grpSpPr>
        <a:xfrm>
          <a:off x="0" y="0"/>
          <a:ext cx="0" cy="0"/>
          <a:chOff x="0" y="0"/>
          <a:chExt cx="0" cy="0"/>
        </a:xfrm>
      </p:grpSpPr>
      <p:sp>
        <p:nvSpPr>
          <p:cNvPr id="2" name="Rectangle 1"/>
          <p:cNvSpPr/>
          <p:nvPr userDrawn="1"/>
        </p:nvSpPr>
        <p:spPr>
          <a:xfrm>
            <a:off x="-1" y="0"/>
            <a:ext cx="12188826" cy="64008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897434" fontAlgn="auto">
              <a:spcBef>
                <a:spcPts val="0"/>
              </a:spcBef>
              <a:spcAft>
                <a:spcPts val="0"/>
              </a:spcAft>
            </a:pPr>
            <a:endParaRPr lang="en-US" sz="2330" b="1" dirty="0">
              <a:solidFill>
                <a:srgbClr val="FFFFFF"/>
              </a:solidFill>
            </a:endParaRPr>
          </a:p>
        </p:txBody>
      </p:sp>
      <p:sp>
        <p:nvSpPr>
          <p:cNvPr id="12" name="Rectangle 11"/>
          <p:cNvSpPr/>
          <p:nvPr userDrawn="1"/>
        </p:nvSpPr>
        <p:spPr>
          <a:xfrm>
            <a:off x="0" y="6400800"/>
            <a:ext cx="12188825" cy="457200"/>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897434" fontAlgn="auto">
              <a:spcBef>
                <a:spcPts val="0"/>
              </a:spcBef>
              <a:spcAft>
                <a:spcPts val="0"/>
              </a:spcAft>
            </a:pPr>
            <a:endParaRPr lang="en-US" sz="2330" b="1" dirty="0">
              <a:solidFill>
                <a:srgbClr val="FFFFFF"/>
              </a:solidFill>
            </a:endParaRPr>
          </a:p>
        </p:txBody>
      </p:sp>
      <p:sp>
        <p:nvSpPr>
          <p:cNvPr id="5" name="Text Placeholder 4">
            <a:extLst>
              <a:ext uri="{FF2B5EF4-FFF2-40B4-BE49-F238E27FC236}">
                <a16:creationId xmlns:a16="http://schemas.microsoft.com/office/drawing/2014/main" id="{98291644-5221-46BB-8E9F-FEE5076F7A76}"/>
              </a:ext>
            </a:extLst>
          </p:cNvPr>
          <p:cNvSpPr>
            <a:spLocks noGrp="1"/>
          </p:cNvSpPr>
          <p:nvPr>
            <p:ph type="body" sz="quarter" idx="14"/>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8" name="Slide Number Placeholder 7">
            <a:extLst>
              <a:ext uri="{FF2B5EF4-FFF2-40B4-BE49-F238E27FC236}">
                <a16:creationId xmlns:a16="http://schemas.microsoft.com/office/drawing/2014/main" id="{B399F087-D077-4C0B-B510-68BDD9832F82}"/>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9" name="Title 1"/>
          <p:cNvSpPr>
            <a:spLocks noGrp="1"/>
          </p:cNvSpPr>
          <p:nvPr>
            <p:ph type="title"/>
          </p:nvPr>
        </p:nvSpPr>
        <p:spPr>
          <a:xfrm>
            <a:off x="-1" y="4074279"/>
            <a:ext cx="10013186" cy="1157125"/>
          </a:xfrm>
          <a:solidFill>
            <a:schemeClr val="accent1">
              <a:lumMod val="75000"/>
            </a:schemeClr>
          </a:solidFill>
        </p:spPr>
        <p:txBody>
          <a:bodyPr anchor="ctr"/>
          <a:lstStyle>
            <a:lvl1pPr marL="779691" indent="0">
              <a:defRPr>
                <a:solidFill>
                  <a:schemeClr val="bg1"/>
                </a:solidFill>
              </a:defRPr>
            </a:lvl1pPr>
          </a:lstStyle>
          <a:p>
            <a:r>
              <a:rPr lang="en-US" dirty="0"/>
              <a:t>Click to edit Master title style</a:t>
            </a:r>
          </a:p>
        </p:txBody>
      </p:sp>
      <p:sp>
        <p:nvSpPr>
          <p:cNvPr id="10" name="Picture Placeholder 5"/>
          <p:cNvSpPr>
            <a:spLocks noGrp="1"/>
          </p:cNvSpPr>
          <p:nvPr>
            <p:ph type="pic" sz="quarter" idx="17" hasCustomPrompt="1"/>
          </p:nvPr>
        </p:nvSpPr>
        <p:spPr>
          <a:xfrm>
            <a:off x="7925219" y="4630739"/>
            <a:ext cx="1329004" cy="997013"/>
          </a:xfrm>
          <a:blipFill>
            <a:blip r:embed="rId2"/>
            <a:stretch>
              <a:fillRect/>
            </a:stretch>
          </a:blipFill>
        </p:spPr>
        <p:txBody>
          <a:bodyPr/>
          <a:lstStyle>
            <a:lvl1pPr marL="0" indent="0">
              <a:buNone/>
              <a:defRPr/>
            </a:lvl1pPr>
          </a:lstStyle>
          <a:p>
            <a:r>
              <a:rPr lang="en-US" dirty="0"/>
              <a:t>  </a:t>
            </a:r>
          </a:p>
        </p:txBody>
      </p:sp>
      <p:sp>
        <p:nvSpPr>
          <p:cNvPr id="11" name="Content Placeholder 8"/>
          <p:cNvSpPr>
            <a:spLocks noGrp="1"/>
          </p:cNvSpPr>
          <p:nvPr>
            <p:ph sz="quarter" idx="18" hasCustomPrompt="1"/>
          </p:nvPr>
        </p:nvSpPr>
        <p:spPr>
          <a:xfrm>
            <a:off x="548075" y="4073526"/>
            <a:ext cx="121888" cy="784225"/>
          </a:xfrm>
          <a:solidFill>
            <a:schemeClr val="accent2"/>
          </a:solidFill>
        </p:spPr>
        <p:txBody>
          <a:bodyPr/>
          <a:lstStyle>
            <a:lvl2pPr marL="443777" indent="0">
              <a:buNone/>
              <a:defRPr sz="777"/>
            </a:lvl2pPr>
          </a:lstStyle>
          <a:p>
            <a:pPr lvl="1"/>
            <a:r>
              <a:rPr lang="en-US" dirty="0"/>
              <a:t>  </a:t>
            </a:r>
          </a:p>
        </p:txBody>
      </p:sp>
    </p:spTree>
    <p:extLst>
      <p:ext uri="{BB962C8B-B14F-4D97-AF65-F5344CB8AC3E}">
        <p14:creationId xmlns:p14="http://schemas.microsoft.com/office/powerpoint/2010/main" val="256956453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Brea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833872"/>
          </a:xfrm>
        </p:spPr>
        <p:txBody>
          <a:bodyPr anchor="ctr" anchorCtr="1"/>
          <a:lstStyle>
            <a:lvl1pPr marL="0" indent="0">
              <a:buNone/>
              <a:defRPr sz="2330"/>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p:nvPr>
        </p:nvSpPr>
        <p:spPr>
          <a:xfrm>
            <a:off x="0" y="3931920"/>
            <a:ext cx="12188825" cy="1901952"/>
          </a:xfrm>
          <a:solidFill>
            <a:schemeClr val="bg2"/>
          </a:solidFill>
        </p:spPr>
        <p:txBody>
          <a:bodyPr lIns="457200" tIns="182880" rIns="4754880" bIns="182880" numCol="1" spcCol="0" anchor="ctr" anchorCtr="0"/>
          <a:lstStyle>
            <a:lvl1pPr marL="0" indent="0">
              <a:spcAft>
                <a:spcPts val="0"/>
              </a:spcAft>
              <a:buNone/>
              <a:defRPr sz="2330" b="1">
                <a:solidFill>
                  <a:schemeClr val="accent1"/>
                </a:solidFill>
              </a:defRPr>
            </a:lvl1pPr>
            <a:lvl2pPr marL="0" indent="0">
              <a:spcBef>
                <a:spcPts val="1165"/>
              </a:spcBef>
              <a:spcAft>
                <a:spcPts val="582"/>
              </a:spcAft>
              <a:buNone/>
              <a:defRPr sz="1553" b="1"/>
            </a:lvl2pPr>
            <a:lvl3pPr marL="0" indent="0">
              <a:spcBef>
                <a:spcPts val="1165"/>
              </a:spcBef>
              <a:buNone/>
              <a:defRPr sz="1553"/>
            </a:lvl3pPr>
            <a:lvl4pPr marL="559344" indent="-177203">
              <a:tabLst/>
              <a:defRPr sz="1359"/>
            </a:lvl4pPr>
          </a:lstStyle>
          <a:p>
            <a:pPr lvl="0"/>
            <a:r>
              <a:rPr lang="en-US" dirty="0"/>
              <a:t>Edit Master 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sz="777">
                <a:latin typeface="Arial Narrow" panose="020B0606020202030204" pitchFamily="34" charset="0"/>
              </a:defRPr>
            </a:lvl2pPr>
            <a:lvl3pPr>
              <a:defRPr sz="777">
                <a:latin typeface="Arial Narrow" panose="020B0606020202030204" pitchFamily="34" charset="0"/>
              </a:defRPr>
            </a:lvl3pPr>
            <a:lvl4pPr>
              <a:defRPr sz="777">
                <a:latin typeface="Arial Narrow" panose="020B0606020202030204" pitchFamily="34" charset="0"/>
              </a:defRPr>
            </a:lvl4pPr>
            <a:lvl5pPr>
              <a:defRPr sz="777">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9370"/>
            <a:ext cx="487553" cy="165751"/>
          </a:xfrm>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4197096"/>
            <a:ext cx="5484971" cy="1371600"/>
          </a:xfrm>
        </p:spPr>
        <p:txBody>
          <a:bodyPr anchor="ctr" anchorCtr="0"/>
          <a:lstStyle>
            <a:lvl1pPr>
              <a:spcBef>
                <a:spcPts val="582"/>
              </a:spcBef>
              <a:defRPr sz="1359"/>
            </a:lvl1pPr>
            <a:lvl2pPr>
              <a:spcBef>
                <a:spcPts val="291"/>
              </a:spcBef>
              <a:defRPr sz="1359"/>
            </a:lvl2pPr>
            <a:lvl3pPr>
              <a:spcBef>
                <a:spcPts val="291"/>
              </a:spcBef>
              <a:defRPr sz="1165"/>
            </a:lvl3pPr>
            <a:lvl4pPr>
              <a:spcBef>
                <a:spcPts val="291"/>
              </a:spcBef>
              <a:defRPr sz="1165"/>
            </a:lvl4pPr>
            <a:lvl5pPr>
              <a:spcBef>
                <a:spcPts val="291"/>
              </a:spcBef>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AF63332-B824-419F-B7EC-5AA4E941589E}"/>
              </a:ext>
            </a:extLst>
          </p:cNvPr>
          <p:cNvCxnSpPr/>
          <p:nvPr userDrawn="1"/>
        </p:nvCxnSpPr>
        <p:spPr bwMode="gray">
          <a:xfrm>
            <a:off x="0" y="5852159"/>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16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Break Medium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468112"/>
          </a:xfrm>
        </p:spPr>
        <p:txBody>
          <a:bodyPr anchor="ctr" anchorCtr="1"/>
          <a:lstStyle>
            <a:lvl1pPr marL="0" indent="0">
              <a:buNone/>
              <a:defRPr sz="2330"/>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p:nvPr>
        </p:nvSpPr>
        <p:spPr>
          <a:xfrm>
            <a:off x="0" y="3566160"/>
            <a:ext cx="12188825" cy="1901952"/>
          </a:xfrm>
          <a:solidFill>
            <a:schemeClr val="bg2"/>
          </a:solidFill>
        </p:spPr>
        <p:txBody>
          <a:bodyPr lIns="457200" tIns="182880" rIns="4754880" bIns="182880" numCol="1" spcCol="0" anchor="ctr" anchorCtr="0"/>
          <a:lstStyle>
            <a:lvl1pPr marL="0" indent="0">
              <a:spcAft>
                <a:spcPts val="0"/>
              </a:spcAft>
              <a:buNone/>
              <a:defRPr sz="2330" b="1">
                <a:solidFill>
                  <a:schemeClr val="accent1"/>
                </a:solidFill>
              </a:defRPr>
            </a:lvl1pPr>
            <a:lvl2pPr marL="0" indent="0">
              <a:spcBef>
                <a:spcPts val="1165"/>
              </a:spcBef>
              <a:spcAft>
                <a:spcPts val="582"/>
              </a:spcAft>
              <a:buNone/>
              <a:defRPr sz="1553" b="1"/>
            </a:lvl2pPr>
            <a:lvl3pPr marL="0" indent="0">
              <a:spcBef>
                <a:spcPts val="1165"/>
              </a:spcBef>
              <a:buNone/>
              <a:defRPr sz="1553"/>
            </a:lvl3pPr>
            <a:lvl4pPr marL="559344" indent="-177203">
              <a:tabLst/>
              <a:defRPr sz="1359"/>
            </a:lvl4pPr>
          </a:lstStyle>
          <a:p>
            <a:pPr lvl="0"/>
            <a:r>
              <a:rPr lang="en-US" dirty="0"/>
              <a:t>Edit Master 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577840"/>
            <a:ext cx="10116725" cy="10972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sz="777">
                <a:latin typeface="Arial Narrow" panose="020B0606020202030204" pitchFamily="34" charset="0"/>
              </a:defRPr>
            </a:lvl2pPr>
            <a:lvl3pPr>
              <a:defRPr sz="777">
                <a:latin typeface="Arial Narrow" panose="020B0606020202030204" pitchFamily="34" charset="0"/>
              </a:defRPr>
            </a:lvl3pPr>
            <a:lvl4pPr>
              <a:defRPr sz="777">
                <a:latin typeface="Arial Narrow" panose="020B0606020202030204" pitchFamily="34" charset="0"/>
              </a:defRPr>
            </a:lvl4pPr>
            <a:lvl5pPr>
              <a:defRPr sz="777">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9370"/>
            <a:ext cx="487553" cy="165751"/>
          </a:xfrm>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3831336"/>
            <a:ext cx="5484971" cy="1371600"/>
          </a:xfrm>
        </p:spPr>
        <p:txBody>
          <a:bodyPr anchor="ctr" anchorCtr="0"/>
          <a:lstStyle>
            <a:lvl1pPr>
              <a:spcBef>
                <a:spcPts val="582"/>
              </a:spcBef>
              <a:defRPr sz="1359"/>
            </a:lvl1pPr>
            <a:lvl2pPr>
              <a:spcBef>
                <a:spcPts val="291"/>
              </a:spcBef>
              <a:defRPr sz="1359"/>
            </a:lvl2pPr>
            <a:lvl3pPr>
              <a:spcBef>
                <a:spcPts val="291"/>
              </a:spcBef>
              <a:defRPr sz="1165"/>
            </a:lvl3pPr>
            <a:lvl4pPr>
              <a:spcBef>
                <a:spcPts val="291"/>
              </a:spcBef>
              <a:defRPr sz="1165"/>
            </a:lvl4pPr>
            <a:lvl5pPr>
              <a:spcBef>
                <a:spcPts val="291"/>
              </a:spcBef>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81122085-4FA5-4013-871C-0BEEB4003A94}"/>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320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reak Large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010912"/>
          </a:xfrm>
        </p:spPr>
        <p:txBody>
          <a:bodyPr anchor="ctr" anchorCtr="1"/>
          <a:lstStyle>
            <a:lvl1pPr marL="0" indent="0">
              <a:buNone/>
              <a:defRPr sz="2330"/>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p:nvPr>
        </p:nvSpPr>
        <p:spPr>
          <a:xfrm>
            <a:off x="0" y="3114898"/>
            <a:ext cx="12188825" cy="1901952"/>
          </a:xfrm>
          <a:solidFill>
            <a:schemeClr val="bg2"/>
          </a:solidFill>
        </p:spPr>
        <p:txBody>
          <a:bodyPr lIns="457200" tIns="182880" rIns="4754880" bIns="182880" numCol="1" spcCol="0" anchor="ctr" anchorCtr="0"/>
          <a:lstStyle>
            <a:lvl1pPr marL="0" indent="0">
              <a:spcAft>
                <a:spcPts val="0"/>
              </a:spcAft>
              <a:buNone/>
              <a:defRPr sz="2330" b="1">
                <a:solidFill>
                  <a:schemeClr val="accent1"/>
                </a:solidFill>
              </a:defRPr>
            </a:lvl1pPr>
            <a:lvl2pPr marL="0" indent="0">
              <a:spcBef>
                <a:spcPts val="1165"/>
              </a:spcBef>
              <a:spcAft>
                <a:spcPts val="582"/>
              </a:spcAft>
              <a:buNone/>
              <a:defRPr sz="1553" b="1"/>
            </a:lvl2pPr>
            <a:lvl3pPr marL="0" indent="0">
              <a:spcBef>
                <a:spcPts val="1165"/>
              </a:spcBef>
              <a:buNone/>
              <a:defRPr sz="1553"/>
            </a:lvl3pPr>
            <a:lvl4pPr marL="559344" indent="-177203">
              <a:tabLst/>
              <a:defRPr sz="1359"/>
            </a:lvl4pPr>
          </a:lstStyle>
          <a:p>
            <a:pPr lvl="0"/>
            <a:r>
              <a:rPr lang="en-US" dirty="0"/>
              <a:t>Edit Master 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120640"/>
            <a:ext cx="10116725" cy="15544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sz="777">
                <a:latin typeface="Arial Narrow" panose="020B0606020202030204" pitchFamily="34" charset="0"/>
              </a:defRPr>
            </a:lvl2pPr>
            <a:lvl3pPr>
              <a:defRPr sz="777">
                <a:latin typeface="Arial Narrow" panose="020B0606020202030204" pitchFamily="34" charset="0"/>
              </a:defRPr>
            </a:lvl3pPr>
            <a:lvl4pPr>
              <a:defRPr sz="777">
                <a:latin typeface="Arial Narrow" panose="020B0606020202030204" pitchFamily="34" charset="0"/>
              </a:defRPr>
            </a:lvl4pPr>
            <a:lvl5pPr>
              <a:defRPr sz="777">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9370"/>
            <a:ext cx="487553" cy="165751"/>
          </a:xfrm>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3380074"/>
            <a:ext cx="5484971" cy="1371600"/>
          </a:xfrm>
        </p:spPr>
        <p:txBody>
          <a:bodyPr anchor="ctr" anchorCtr="0"/>
          <a:lstStyle>
            <a:lvl1pPr>
              <a:spcBef>
                <a:spcPts val="582"/>
              </a:spcBef>
              <a:defRPr sz="1359"/>
            </a:lvl1pPr>
            <a:lvl2pPr>
              <a:spcBef>
                <a:spcPts val="291"/>
              </a:spcBef>
              <a:defRPr sz="1359"/>
            </a:lvl2pPr>
            <a:lvl3pPr>
              <a:spcBef>
                <a:spcPts val="291"/>
              </a:spcBef>
              <a:defRPr sz="1165"/>
            </a:lvl3pPr>
            <a:lvl4pPr>
              <a:spcBef>
                <a:spcPts val="291"/>
              </a:spcBef>
              <a:defRPr sz="1165"/>
            </a:lvl4pPr>
            <a:lvl5pPr>
              <a:spcBef>
                <a:spcPts val="291"/>
              </a:spcBef>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63B9FAA3-F7AB-44E3-A3B2-F13E1D6E7EBF}"/>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612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4526281"/>
          </a:xfrm>
        </p:spPr>
        <p:txBody>
          <a:bodyPr/>
          <a:lstStyle>
            <a:lvl1pPr marL="0" indent="0">
              <a:spcBef>
                <a:spcPts val="1747"/>
              </a:spcBef>
              <a:buNone/>
              <a:defRPr sz="1553" b="1"/>
            </a:lvl1pPr>
            <a:lvl2pPr marL="177511" indent="-177511">
              <a:spcBef>
                <a:spcPts val="874"/>
              </a:spcBef>
              <a:buFont typeface="Arial" panose="020B0604020202020204" pitchFamily="34" charset="0"/>
              <a:buChar char="•"/>
              <a:defRPr sz="1553"/>
            </a:lvl2pPr>
            <a:lvl3pPr marL="665665" indent="-221888">
              <a:buFont typeface="Arial" panose="020B0604020202020204" pitchFamily="34" charset="0"/>
              <a:buChar char="–"/>
              <a:defRPr sz="1359"/>
            </a:lvl3pPr>
            <a:lvl4pPr marL="1065064" indent="-177203">
              <a:buFont typeface="Arial" panose="020B0604020202020204" pitchFamily="34" charset="0"/>
              <a:buChar char="•"/>
              <a:defRPr sz="1359"/>
            </a:lvl4pPr>
            <a:lvl5pPr marL="1420085" indent="-177203">
              <a:buFont typeface="Arial" panose="020B0604020202020204" pitchFamily="34" charset="0"/>
              <a:buChar cha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B4D7AE95-1FE6-4E2F-8E01-59846964226C}"/>
              </a:ext>
            </a:extLst>
          </p:cNvPr>
          <p:cNvSpPr>
            <a:spLocks noGrp="1"/>
          </p:cNvSpPr>
          <p:nvPr>
            <p:ph type="body" sz="quarter" idx="13"/>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stStyle>
          <a:p>
            <a:pPr lvl="0"/>
            <a:r>
              <a:rPr lang="en-US" dirty="0"/>
              <a:t>Edit Master text styles</a:t>
            </a:r>
          </a:p>
        </p:txBody>
      </p:sp>
      <p:sp>
        <p:nvSpPr>
          <p:cNvPr id="9" name="Slide Number Placeholder 8">
            <a:extLst>
              <a:ext uri="{FF2B5EF4-FFF2-40B4-BE49-F238E27FC236}">
                <a16:creationId xmlns:a16="http://schemas.microsoft.com/office/drawing/2014/main" id="{A06D3118-5C25-44F8-93D3-2B660C684F6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7064251B-D111-4C13-9D8B-C189D3D9F12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945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Blue Medium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468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4160521"/>
          </a:xfrm>
        </p:spPr>
        <p:txBody>
          <a:bodyPr/>
          <a:lstStyle>
            <a:lvl1pPr marL="0" indent="0">
              <a:spcBef>
                <a:spcPts val="1747"/>
              </a:spcBef>
              <a:buNone/>
              <a:defRPr sz="1553" b="1"/>
            </a:lvl1pPr>
            <a:lvl2pPr marL="177511" indent="-177511">
              <a:spcBef>
                <a:spcPts val="874"/>
              </a:spcBef>
              <a:buFont typeface="Arial" panose="020B0604020202020204" pitchFamily="34" charset="0"/>
              <a:buChar char="•"/>
              <a:defRPr sz="1553"/>
            </a:lvl2pPr>
            <a:lvl3pPr marL="665665" indent="-221888">
              <a:buFont typeface="Arial" panose="020B0604020202020204" pitchFamily="34" charset="0"/>
              <a:buChar char="–"/>
              <a:defRPr sz="1359"/>
            </a:lvl3pPr>
            <a:lvl4pPr marL="1065064" indent="-177203">
              <a:buFont typeface="Arial" panose="020B0604020202020204" pitchFamily="34" charset="0"/>
              <a:buChar char="•"/>
              <a:defRPr sz="1359"/>
            </a:lvl4pPr>
            <a:lvl5pPr marL="1420085" indent="-177203">
              <a:buFont typeface="Arial" panose="020B0604020202020204" pitchFamily="34" charset="0"/>
              <a:buChar cha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115328E5-DFD1-4485-88C6-82CD5D270C7A}"/>
              </a:ext>
            </a:extLst>
          </p:cNvPr>
          <p:cNvSpPr>
            <a:spLocks noGrp="1"/>
          </p:cNvSpPr>
          <p:nvPr>
            <p:ph type="body" sz="quarter" idx="13"/>
          </p:nvPr>
        </p:nvSpPr>
        <p:spPr>
          <a:xfrm>
            <a:off x="609441" y="5577840"/>
            <a:ext cx="10116725" cy="10972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a:lvl2pPr>
          </a:lstStyle>
          <a:p>
            <a:pPr lvl="0"/>
            <a:r>
              <a:rPr lang="en-US" dirty="0"/>
              <a:t>Edit Master text styles</a:t>
            </a:r>
          </a:p>
        </p:txBody>
      </p:sp>
      <p:sp>
        <p:nvSpPr>
          <p:cNvPr id="9" name="Slide Number Placeholder 8">
            <a:extLst>
              <a:ext uri="{FF2B5EF4-FFF2-40B4-BE49-F238E27FC236}">
                <a16:creationId xmlns:a16="http://schemas.microsoft.com/office/drawing/2014/main" id="{BE628F4C-9232-4A95-8778-977E719751FE}"/>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6F532194-BF59-4FA9-BD34-1A36D5F48DD3}"/>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387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Blue Large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010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3611881"/>
          </a:xfrm>
        </p:spPr>
        <p:txBody>
          <a:bodyPr/>
          <a:lstStyle>
            <a:lvl1pPr marL="0" indent="0">
              <a:spcBef>
                <a:spcPts val="1747"/>
              </a:spcBef>
              <a:buNone/>
              <a:defRPr sz="1553" b="1"/>
            </a:lvl1pPr>
            <a:lvl2pPr marL="177511" indent="-177511">
              <a:spcBef>
                <a:spcPts val="874"/>
              </a:spcBef>
              <a:buFont typeface="Arial" panose="020B0604020202020204" pitchFamily="34" charset="0"/>
              <a:buChar char="•"/>
              <a:defRPr sz="1553"/>
            </a:lvl2pPr>
            <a:lvl3pPr marL="665665" indent="-221888">
              <a:buFont typeface="Arial" panose="020B0604020202020204" pitchFamily="34" charset="0"/>
              <a:buChar char="–"/>
              <a:defRPr sz="1359"/>
            </a:lvl3pPr>
            <a:lvl4pPr marL="1065064" indent="-177203">
              <a:buFont typeface="Arial" panose="020B0604020202020204" pitchFamily="34" charset="0"/>
              <a:buChar char="•"/>
              <a:defRPr sz="1359"/>
            </a:lvl4pPr>
            <a:lvl5pPr marL="1420085" indent="-177203">
              <a:buFont typeface="Arial" panose="020B0604020202020204" pitchFamily="34" charset="0"/>
              <a:buChar cha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115328E5-DFD1-4485-88C6-82CD5D270C7A}"/>
              </a:ext>
            </a:extLst>
          </p:cNvPr>
          <p:cNvSpPr>
            <a:spLocks noGrp="1"/>
          </p:cNvSpPr>
          <p:nvPr>
            <p:ph type="body" sz="quarter" idx="13"/>
          </p:nvPr>
        </p:nvSpPr>
        <p:spPr>
          <a:xfrm>
            <a:off x="609441" y="5120640"/>
            <a:ext cx="10116725" cy="15544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a:lvl2pPr>
          </a:lstStyle>
          <a:p>
            <a:pPr lvl="0"/>
            <a:r>
              <a:rPr lang="en-US" dirty="0"/>
              <a:t>Edit Master text styles</a:t>
            </a:r>
          </a:p>
        </p:txBody>
      </p:sp>
      <p:sp>
        <p:nvSpPr>
          <p:cNvPr id="9" name="Slide Number Placeholder 8">
            <a:extLst>
              <a:ext uri="{FF2B5EF4-FFF2-40B4-BE49-F238E27FC236}">
                <a16:creationId xmlns:a16="http://schemas.microsoft.com/office/drawing/2014/main" id="{BE628F4C-9232-4A95-8778-977E719751FE}"/>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6F532194-BF59-4FA9-BD34-1A36D5F48DD3}"/>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07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F3D982-8198-4629-92E6-3EB55E62DA9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DED3F822-7968-4EA8-BA50-CA10366BC570}"/>
              </a:ext>
            </a:extLst>
          </p:cNvPr>
          <p:cNvSpPr>
            <a:spLocks noGrp="1"/>
          </p:cNvSpPr>
          <p:nvPr>
            <p:ph type="sldNum" sz="quarter" idx="10"/>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3" name="Text Placeholder 2">
            <a:extLst>
              <a:ext uri="{FF2B5EF4-FFF2-40B4-BE49-F238E27FC236}">
                <a16:creationId xmlns:a16="http://schemas.microsoft.com/office/drawing/2014/main" id="{53BCB28D-924C-439B-AB8F-C25E0D204A9C}"/>
              </a:ext>
            </a:extLst>
          </p:cNvPr>
          <p:cNvSpPr>
            <a:spLocks noGrp="1"/>
          </p:cNvSpPr>
          <p:nvPr>
            <p:ph type="body" sz="quarter" idx="11"/>
          </p:nvPr>
        </p:nvSpPr>
        <p:spPr>
          <a:xfrm>
            <a:off x="609441" y="5943600"/>
            <a:ext cx="10116725" cy="731520"/>
          </a:xfrm>
        </p:spPr>
        <p:txBody>
          <a:bodyPr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sz="800"/>
            </a:lvl2pPr>
            <a:lvl3pPr marL="914717" indent="0">
              <a:buNone/>
              <a:defRPr sz="800"/>
            </a:lvl3pPr>
            <a:lvl4pPr marL="1280477" indent="0">
              <a:buNone/>
              <a:defRPr sz="800"/>
            </a:lvl4pPr>
            <a:lvl5pPr marL="1737677" indent="0">
              <a:buNone/>
              <a:defRPr sz="800"/>
            </a:lvl5pPr>
          </a:lstStyle>
          <a:p>
            <a:pPr lvl="0"/>
            <a:r>
              <a:rPr lang="en-US" dirty="0"/>
              <a:t>Edit Master text styles</a:t>
            </a:r>
          </a:p>
        </p:txBody>
      </p:sp>
    </p:spTree>
    <p:extLst>
      <p:ext uri="{BB962C8B-B14F-4D97-AF65-F5344CB8AC3E}">
        <p14:creationId xmlns:p14="http://schemas.microsoft.com/office/powerpoint/2010/main" val="333331547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R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2174426"/>
            <a:ext cx="5119307" cy="1485022"/>
          </a:xfrm>
        </p:spPr>
        <p:txBody>
          <a:bodyPr anchor="ctr" anchorCtr="0">
            <a:spAutoFit/>
          </a:bodyPr>
          <a:lstStyle>
            <a:lvl1pPr marL="0" indent="0">
              <a:spcBef>
                <a:spcPts val="0"/>
              </a:spcBef>
              <a:spcAft>
                <a:spcPts val="0"/>
              </a:spcAft>
              <a:buNone/>
              <a:defRPr sz="2330" b="1" i="0">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443777"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vl2pPr>
            <a:lvl3pPr>
              <a:lnSpc>
                <a:spcPct val="90000"/>
              </a:lnSpc>
              <a:spcBef>
                <a:spcPts val="485"/>
              </a:spcBef>
              <a:defRPr sz="777"/>
            </a:lvl3pPr>
            <a:lvl4pPr>
              <a:lnSpc>
                <a:spcPct val="90000"/>
              </a:lnSpc>
              <a:spcBef>
                <a:spcPts val="485"/>
              </a:spcBef>
              <a:defRPr sz="777"/>
            </a:lvl4pPr>
            <a:lvl5pPr>
              <a:lnSpc>
                <a:spcPct val="90000"/>
              </a:lnSpc>
              <a:spcBef>
                <a:spcPts val="485"/>
              </a:spcBef>
              <a:defRPr sz="777"/>
            </a:lvl5pPr>
          </a:lstStyle>
          <a:p>
            <a:pPr lvl="0"/>
            <a:r>
              <a:rPr lang="en-US" dirty="0"/>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8" name="Straight Connector 7">
            <a:extLst>
              <a:ext uri="{FF2B5EF4-FFF2-40B4-BE49-F238E27FC236}">
                <a16:creationId xmlns:a16="http://schemas.microsoft.com/office/drawing/2014/main" id="{76DB1911-285D-40BB-A269-772137ADC493}"/>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100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Right Blue Medium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48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2015983"/>
            <a:ext cx="5119307" cy="1454437"/>
          </a:xfrm>
        </p:spPr>
        <p:txBody>
          <a:bodyPr anchor="ctr" anchorCtr="0">
            <a:spAutoFit/>
          </a:bodyPr>
          <a:lstStyle>
            <a:lvl1pPr marL="0" indent="0">
              <a:spcBef>
                <a:spcPts val="0"/>
              </a:spcBef>
              <a:spcAft>
                <a:spcPts val="0"/>
              </a:spcAft>
              <a:buNone/>
              <a:defRPr sz="2330" b="1" i="0">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443777"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577840"/>
            <a:ext cx="10116725" cy="10972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vl2pPr>
            <a:lvl3pPr>
              <a:lnSpc>
                <a:spcPct val="90000"/>
              </a:lnSpc>
              <a:spcBef>
                <a:spcPts val="485"/>
              </a:spcBef>
              <a:defRPr sz="777"/>
            </a:lvl3pPr>
            <a:lvl4pPr>
              <a:lnSpc>
                <a:spcPct val="90000"/>
              </a:lnSpc>
              <a:spcBef>
                <a:spcPts val="485"/>
              </a:spcBef>
              <a:defRPr sz="777"/>
            </a:lvl4pPr>
            <a:lvl5pPr>
              <a:lnSpc>
                <a:spcPct val="90000"/>
              </a:lnSpc>
              <a:spcBef>
                <a:spcPts val="485"/>
              </a:spcBef>
              <a:defRPr sz="777"/>
            </a:lvl5pPr>
          </a:lstStyle>
          <a:p>
            <a:pPr lvl="0"/>
            <a:r>
              <a:rPr lang="en-US" dirty="0"/>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8" name="Straight Connector 7">
            <a:extLst>
              <a:ext uri="{FF2B5EF4-FFF2-40B4-BE49-F238E27FC236}">
                <a16:creationId xmlns:a16="http://schemas.microsoft.com/office/drawing/2014/main" id="{76DB1911-285D-40BB-A269-772137ADC493}"/>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819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Right Blue Large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010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778238"/>
            <a:ext cx="5119307" cy="1454437"/>
          </a:xfrm>
        </p:spPr>
        <p:txBody>
          <a:bodyPr anchor="ctr" anchorCtr="0">
            <a:spAutoFit/>
          </a:bodyPr>
          <a:lstStyle>
            <a:lvl1pPr marL="0" indent="0">
              <a:spcBef>
                <a:spcPts val="0"/>
              </a:spcBef>
              <a:spcAft>
                <a:spcPts val="0"/>
              </a:spcAft>
              <a:buNone/>
              <a:defRPr sz="2330" b="1" i="0">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443777"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120640"/>
            <a:ext cx="10116725" cy="15544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vl2pPr>
            <a:lvl3pPr>
              <a:lnSpc>
                <a:spcPct val="90000"/>
              </a:lnSpc>
              <a:spcBef>
                <a:spcPts val="485"/>
              </a:spcBef>
              <a:defRPr sz="777"/>
            </a:lvl3pPr>
            <a:lvl4pPr>
              <a:lnSpc>
                <a:spcPct val="90000"/>
              </a:lnSpc>
              <a:spcBef>
                <a:spcPts val="485"/>
              </a:spcBef>
              <a:defRPr sz="777"/>
            </a:lvl4pPr>
            <a:lvl5pPr>
              <a:lnSpc>
                <a:spcPct val="90000"/>
              </a:lnSpc>
              <a:spcBef>
                <a:spcPts val="485"/>
              </a:spcBef>
              <a:defRPr sz="777"/>
            </a:lvl5pPr>
          </a:lstStyle>
          <a:p>
            <a:pPr lvl="0"/>
            <a:r>
              <a:rPr lang="en-US" dirty="0"/>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8" name="Straight Connector 7">
            <a:extLst>
              <a:ext uri="{FF2B5EF4-FFF2-40B4-BE49-F238E27FC236}">
                <a16:creationId xmlns:a16="http://schemas.microsoft.com/office/drawing/2014/main" id="{76DB1911-285D-40BB-A269-772137ADC493}"/>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268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age Photo Text Lef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07894AC-7357-4013-996C-57D0286B2F55}"/>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32EEC24B-0643-4855-A96F-5BFA84D6ECC4}"/>
              </a:ext>
            </a:extLst>
          </p:cNvPr>
          <p:cNvSpPr>
            <a:spLocks noGrp="1"/>
          </p:cNvSpPr>
          <p:nvPr>
            <p:ph sz="quarter" idx="19" hasCustomPrompt="1"/>
          </p:nvPr>
        </p:nvSpPr>
        <p:spPr bwMode="gray">
          <a:xfrm>
            <a:off x="0" y="0"/>
            <a:ext cx="12188825" cy="5833872"/>
          </a:xfrm>
        </p:spPr>
        <p:txBody>
          <a:bodyPr lIns="5212080" rIns="822960" anchor="ctr" anchorCtr="0"/>
          <a:lstStyle>
            <a:lvl1pPr marL="0" indent="0" algn="r">
              <a:buNone/>
              <a:defRPr sz="2330"/>
            </a:lvl1pPr>
            <a:lvl2pPr>
              <a:defRPr sz="2718"/>
            </a:lvl2pPr>
            <a:lvl3pPr>
              <a:defRPr sz="2330"/>
            </a:lvl3pPr>
            <a:lvl4pPr>
              <a:defRPr sz="2330"/>
            </a:lvl4pPr>
            <a:lvl5pPr>
              <a:defRPr sz="2330"/>
            </a:lvl5pPr>
          </a:lstStyle>
          <a:p>
            <a:pPr lvl="0"/>
            <a:r>
              <a:rPr lang="en-US" dirty="0"/>
              <a:t>Insert photo or media into this placeholder</a:t>
            </a:r>
          </a:p>
        </p:txBody>
      </p:sp>
      <p:sp>
        <p:nvSpPr>
          <p:cNvPr id="11" name="Text Placeholder 14">
            <a:extLst>
              <a:ext uri="{FF2B5EF4-FFF2-40B4-BE49-F238E27FC236}">
                <a16:creationId xmlns:a16="http://schemas.microsoft.com/office/drawing/2014/main" id="{F47A4C81-3C1A-4FD7-953E-6EFD97A8722D}"/>
              </a:ext>
            </a:extLst>
          </p:cNvPr>
          <p:cNvSpPr>
            <a:spLocks noGrp="1"/>
          </p:cNvSpPr>
          <p:nvPr>
            <p:ph type="body" sz="quarter" idx="18" hasCustomPrompt="1"/>
          </p:nvPr>
        </p:nvSpPr>
        <p:spPr bwMode="gray">
          <a:xfrm>
            <a:off x="0" y="0"/>
            <a:ext cx="1218883" cy="5833872"/>
          </a:xfrm>
          <a:solidFill>
            <a:schemeClr val="bg2">
              <a:alpha val="50000"/>
            </a:schemeClr>
          </a:solidFill>
        </p:spPr>
        <p:txBody>
          <a:bodyPr/>
          <a:lstStyle>
            <a:lvl1pPr marL="0" indent="0">
              <a:buNone/>
              <a:defRPr sz="1068"/>
            </a:lvl1pPr>
          </a:lstStyle>
          <a:p>
            <a:pPr lvl="0"/>
            <a:r>
              <a:rPr lang="en-US" dirty="0"/>
              <a:t> </a:t>
            </a:r>
          </a:p>
        </p:txBody>
      </p:sp>
      <p:sp>
        <p:nvSpPr>
          <p:cNvPr id="12" name="Text Placeholder 12">
            <a:extLst>
              <a:ext uri="{FF2B5EF4-FFF2-40B4-BE49-F238E27FC236}">
                <a16:creationId xmlns:a16="http://schemas.microsoft.com/office/drawing/2014/main" id="{2E9BC46F-90E9-4802-A1F1-249537C27C80}"/>
              </a:ext>
            </a:extLst>
          </p:cNvPr>
          <p:cNvSpPr>
            <a:spLocks noGrp="1"/>
          </p:cNvSpPr>
          <p:nvPr>
            <p:ph type="body" sz="quarter" idx="17" hasCustomPrompt="1"/>
          </p:nvPr>
        </p:nvSpPr>
        <p:spPr bwMode="gray">
          <a:xfrm>
            <a:off x="0" y="0"/>
            <a:ext cx="853218" cy="5833872"/>
          </a:xfrm>
          <a:solidFill>
            <a:schemeClr val="bg2"/>
          </a:solidFill>
        </p:spPr>
        <p:txBody>
          <a:bodyPr/>
          <a:lstStyle>
            <a:lvl1pPr marL="0" indent="0">
              <a:buNone/>
              <a:defRPr sz="1068"/>
            </a:lvl1pPr>
          </a:lstStyle>
          <a:p>
            <a:pPr lvl="0"/>
            <a:r>
              <a:rPr lang="en-US" dirty="0"/>
              <a:t> </a:t>
            </a: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5484971" cy="4846320"/>
          </a:xfrm>
          <a:solidFill>
            <a:schemeClr val="bg1"/>
          </a:solidFill>
          <a:effectLst>
            <a:innerShdw dist="76200" dir="16200000">
              <a:schemeClr val="accent1"/>
            </a:innerShdw>
          </a:effectLst>
        </p:spPr>
        <p:txBody>
          <a:bodyPr lIns="640080" rIns="274320" anchor="ctr" anchorCtr="0"/>
          <a:lstStyle>
            <a:lvl1pPr marL="0" indent="0">
              <a:spcBef>
                <a:spcPts val="0"/>
              </a:spcBef>
              <a:spcAft>
                <a:spcPts val="0"/>
              </a:spcAft>
              <a:buNone/>
              <a:defRPr sz="2330" b="1" baseline="0">
                <a:solidFill>
                  <a:schemeClr val="accent1"/>
                </a:solidFill>
              </a:defRPr>
            </a:lvl1pPr>
            <a:lvl2pPr marL="0" indent="0">
              <a:spcBef>
                <a:spcPts val="1165"/>
              </a:spcBef>
              <a:spcAft>
                <a:spcPts val="0"/>
              </a:spcAft>
              <a:buNone/>
              <a:defRPr sz="1553" b="1"/>
            </a:lvl2pPr>
            <a:lvl3pPr marL="177203" indent="-177203">
              <a:spcBef>
                <a:spcPts val="874"/>
              </a:spcBef>
              <a:tabLst/>
              <a:defRPr sz="1359"/>
            </a:lvl3pPr>
            <a:lvl4pPr marL="496167" indent="-177203">
              <a:defRPr sz="1359"/>
            </a:lvl4pPr>
            <a:lvl5pPr marL="887553" indent="-177203">
              <a:tabLst/>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CCF0D2A-B155-4AFF-B753-A9FC196E2B0A}"/>
              </a:ext>
            </a:extLst>
          </p:cNvPr>
          <p:cNvSpPr>
            <a:spLocks noGrp="1"/>
          </p:cNvSpPr>
          <p:nvPr>
            <p:ph type="body" sz="quarter" idx="13"/>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a:lnSpc>
                <a:spcPct val="90000"/>
              </a:lnSpc>
              <a:spcBef>
                <a:spcPts val="485"/>
              </a:spcBef>
              <a:defRPr sz="777">
                <a:latin typeface="Arial Narrow" panose="020B0606020202030204" pitchFamily="34" charset="0"/>
              </a:defRPr>
            </a:lvl3pPr>
            <a:lvl4pPr>
              <a:lnSpc>
                <a:spcPct val="90000"/>
              </a:lnSpc>
              <a:spcBef>
                <a:spcPts val="485"/>
              </a:spcBef>
              <a:defRPr sz="777">
                <a:latin typeface="Arial Narrow" panose="020B0606020202030204" pitchFamily="34" charset="0"/>
              </a:defRPr>
            </a:lvl4pPr>
            <a:lvl5pPr>
              <a:lnSpc>
                <a:spcPct val="90000"/>
              </a:lnSpc>
              <a:spcBef>
                <a:spcPts val="485"/>
              </a:spcBef>
              <a:defRPr sz="777">
                <a:latin typeface="Arial Narrow" panose="020B0606020202030204" pitchFamily="34" charset="0"/>
              </a:defRPr>
            </a:lvl5pPr>
          </a:lstStyle>
          <a:p>
            <a:pPr lvl="0"/>
            <a:r>
              <a:rPr lang="en-US" dirty="0"/>
              <a:t>Edit Master text styles</a:t>
            </a:r>
          </a:p>
        </p:txBody>
      </p:sp>
      <p:sp>
        <p:nvSpPr>
          <p:cNvPr id="8" name="Slide Number Placeholder 7">
            <a:extLst>
              <a:ext uri="{FF2B5EF4-FFF2-40B4-BE49-F238E27FC236}">
                <a16:creationId xmlns:a16="http://schemas.microsoft.com/office/drawing/2014/main" id="{B70CF8A8-841F-4681-BDDC-92631DA65765}"/>
              </a:ext>
            </a:extLst>
          </p:cNvPr>
          <p:cNvSpPr>
            <a:spLocks noGrp="1"/>
          </p:cNvSpPr>
          <p:nvPr>
            <p:ph type="sldNum" sz="quarter" idx="14"/>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Tree>
    <p:extLst>
      <p:ext uri="{BB962C8B-B14F-4D97-AF65-F5344CB8AC3E}">
        <p14:creationId xmlns:p14="http://schemas.microsoft.com/office/powerpoint/2010/main" val="2200580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ppt_h/2"/>
                                          </p:val>
                                        </p:tav>
                                        <p:tav tm="100000">
                                          <p:val>
                                            <p:strVal val="#ppt_y"/>
                                          </p:val>
                                        </p:tav>
                                      </p:tavLst>
                                    </p:anim>
                                    <p:anim calcmode="lin" valueType="num">
                                      <p:cBhvr>
                                        <p:cTn id="15" dur="500" fill="hold"/>
                                        <p:tgtEl>
                                          <p:spTgt spid="11"/>
                                        </p:tgtEl>
                                        <p:attrNameLst>
                                          <p:attrName>ppt_w</p:attrName>
                                        </p:attrNameLst>
                                      </p:cBhvr>
                                      <p:tavLst>
                                        <p:tav tm="0">
                                          <p:val>
                                            <p:strVal val="#ppt_w"/>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0">
                                            <p:bg/>
                                          </p:spTgt>
                                        </p:tgtEl>
                                        <p:attrNameLst>
                                          <p:attrName>style.visibility</p:attrName>
                                        </p:attrNameLst>
                                      </p:cBhvr>
                                      <p:to>
                                        <p:strVal val="visible"/>
                                      </p:to>
                                    </p:set>
                                    <p:anim calcmode="lin" valueType="num">
                                      <p:cBhvr additive="base">
                                        <p:cTn id="20"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bg/>
                                          </p:spTgt>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50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500"/>
                                        <p:tgtEl>
                                          <p:spTgt spid="10">
                                            <p:txEl>
                                              <p:pRg st="2" end="2"/>
                                            </p:txEl>
                                          </p:spTgt>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500"/>
                                        <p:tgtEl>
                                          <p:spTgt spid="10">
                                            <p:txEl>
                                              <p:pRg st="3" end="3"/>
                                            </p:txEl>
                                          </p:spTgt>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fade">
                                      <p:cBhvr>
                                        <p:cTn id="3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17" presetClass="entr" presetSubtype="1"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2" grpId="0" animBg="1">
        <p:tmplLst>
          <p:tmpl>
            <p:tnLst>
              <p:par>
                <p:cTn presetID="17" presetClass="entr" presetSubtype="1"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ppt_h/2"/>
                          </p:val>
                        </p:tav>
                        <p:tav tm="100000">
                          <p:val>
                            <p:strVal val="#ppt_y"/>
                          </p:val>
                        </p:tav>
                      </p:tavLst>
                    </p:anim>
                    <p:anim calcmode="lin" valueType="num">
                      <p:cBhvr>
                        <p:cTn dur="500" fill="hold"/>
                        <p:tgtEl>
                          <p:spTgt spid="12"/>
                        </p:tgtEl>
                        <p:attrNameLst>
                          <p:attrName>ppt_w</p:attrName>
                        </p:attrNameLst>
                      </p:cBhvr>
                      <p:tavLst>
                        <p:tav tm="0">
                          <p:val>
                            <p:strVal val="#ppt_w"/>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childTnLst>
                </p:cTn>
              </p:par>
            </p:tnLst>
          </p:tmpl>
        </p:tmplLst>
      </p:bldP>
      <p:bldP spid="10" grpId="0" build="p" animBg="1">
        <p:tmplLst>
          <p:tmpl>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Page Photo Text Left Indent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787D888-0EB2-47FE-9BAA-D17865DC6958}"/>
              </a:ext>
            </a:extLst>
          </p:cNvPr>
          <p:cNvSpPr>
            <a:spLocks noGrp="1"/>
          </p:cNvSpPr>
          <p:nvPr>
            <p:ph type="pic" sz="quarter" idx="13" hasCustomPrompt="1"/>
          </p:nvPr>
        </p:nvSpPr>
        <p:spPr bwMode="gray">
          <a:xfrm>
            <a:off x="0" y="0"/>
            <a:ext cx="12188825" cy="5833872"/>
          </a:xfrm>
        </p:spPr>
        <p:txBody>
          <a:bodyPr lIns="4114800" rIns="822960" anchor="ctr" anchorCtr="0"/>
          <a:lstStyle>
            <a:lvl1pPr marL="0" marR="0" indent="0" algn="r" defTabSz="887553" rtl="0" eaLnBrk="1" fontAlgn="auto" latinLnBrk="0" hangingPunct="1">
              <a:lnSpc>
                <a:spcPct val="100000"/>
              </a:lnSpc>
              <a:spcBef>
                <a:spcPts val="1165"/>
              </a:spcBef>
              <a:spcAft>
                <a:spcPts val="0"/>
              </a:spcAft>
              <a:buClr>
                <a:schemeClr val="tx1"/>
              </a:buClr>
              <a:buSzTx/>
              <a:buFont typeface="Arial" panose="020B0604020202020204" pitchFamily="34" charset="0"/>
              <a:buNone/>
              <a:tabLst/>
              <a:defRPr sz="2330"/>
            </a:lvl1pPr>
          </a:lstStyle>
          <a:p>
            <a:pPr marL="0" marR="0" lvl="0" indent="0" algn="r" defTabSz="887553" rtl="0" eaLnBrk="1" fontAlgn="auto" latinLnBrk="0" hangingPunct="1">
              <a:lnSpc>
                <a:spcPct val="100000"/>
              </a:lnSpc>
              <a:spcBef>
                <a:spcPts val="1165"/>
              </a:spcBef>
              <a:spcAft>
                <a:spcPts val="0"/>
              </a:spcAft>
              <a:buClr>
                <a:schemeClr val="tx1"/>
              </a:buClr>
              <a:buSzTx/>
              <a:buFont typeface="Arial" panose="020B0604020202020204" pitchFamily="34" charset="0"/>
              <a:buNone/>
              <a:tabLst/>
              <a:defRPr/>
            </a:pPr>
            <a:r>
              <a:rPr lang="en-US" dirty="0"/>
              <a:t>Insert picture in this placeholder</a:t>
            </a:r>
          </a:p>
        </p:txBody>
      </p:sp>
      <p:sp>
        <p:nvSpPr>
          <p:cNvPr id="50" name="Text Placeholder 14">
            <a:extLst>
              <a:ext uri="{FF2B5EF4-FFF2-40B4-BE49-F238E27FC236}">
                <a16:creationId xmlns:a16="http://schemas.microsoft.com/office/drawing/2014/main" id="{A955A855-B7DD-429B-B38D-FC244E99793A}"/>
              </a:ext>
            </a:extLst>
          </p:cNvPr>
          <p:cNvSpPr>
            <a:spLocks noGrp="1"/>
          </p:cNvSpPr>
          <p:nvPr>
            <p:ph type="body" sz="quarter" idx="18" hasCustomPrompt="1"/>
          </p:nvPr>
        </p:nvSpPr>
        <p:spPr bwMode="gray">
          <a:xfrm>
            <a:off x="0" y="0"/>
            <a:ext cx="1218883" cy="5833872"/>
          </a:xfrm>
          <a:solidFill>
            <a:schemeClr val="bg2">
              <a:alpha val="50000"/>
            </a:schemeClr>
          </a:solidFill>
        </p:spPr>
        <p:txBody>
          <a:bodyPr/>
          <a:lstStyle>
            <a:lvl1pPr marL="0" indent="0">
              <a:buNone/>
              <a:defRPr sz="1068"/>
            </a:lvl1pPr>
          </a:lstStyle>
          <a:p>
            <a:pPr lvl="0"/>
            <a:r>
              <a:rPr lang="en-US" dirty="0"/>
              <a:t> </a:t>
            </a:r>
          </a:p>
        </p:txBody>
      </p:sp>
      <p:sp>
        <p:nvSpPr>
          <p:cNvPr id="51" name="Text Placeholder 12">
            <a:extLst>
              <a:ext uri="{FF2B5EF4-FFF2-40B4-BE49-F238E27FC236}">
                <a16:creationId xmlns:a16="http://schemas.microsoft.com/office/drawing/2014/main" id="{3CE2855B-CEF1-4162-9B93-EF4D4D743799}"/>
              </a:ext>
            </a:extLst>
          </p:cNvPr>
          <p:cNvSpPr>
            <a:spLocks noGrp="1"/>
          </p:cNvSpPr>
          <p:nvPr>
            <p:ph type="body" sz="quarter" idx="17" hasCustomPrompt="1"/>
          </p:nvPr>
        </p:nvSpPr>
        <p:spPr bwMode="gray">
          <a:xfrm>
            <a:off x="0" y="0"/>
            <a:ext cx="853218" cy="5833872"/>
          </a:xfrm>
          <a:solidFill>
            <a:schemeClr val="bg2"/>
          </a:solidFill>
        </p:spPr>
        <p:txBody>
          <a:bodyPr/>
          <a:lstStyle>
            <a:lvl1pPr marL="0" indent="0">
              <a:buNone/>
              <a:defRPr sz="1068"/>
            </a:lvl1pPr>
          </a:lstStyle>
          <a:p>
            <a:pPr lvl="0"/>
            <a:r>
              <a:rPr lang="en-US" dirty="0"/>
              <a:t> </a:t>
            </a: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6460077" cy="4846320"/>
          </a:xfrm>
          <a:solidFill>
            <a:schemeClr val="bg1"/>
          </a:solidFill>
          <a:effectLst>
            <a:innerShdw dist="76200" dir="16200000">
              <a:schemeClr val="accent1"/>
            </a:innerShdw>
          </a:effectLst>
        </p:spPr>
        <p:txBody>
          <a:bodyPr lIns="640080" rIns="274320" anchor="ctr" anchorCtr="0"/>
          <a:lstStyle>
            <a:lvl1pPr marL="0" indent="0">
              <a:spcBef>
                <a:spcPts val="0"/>
              </a:spcBef>
              <a:spcAft>
                <a:spcPts val="1747"/>
              </a:spcAft>
              <a:buNone/>
              <a:defRPr sz="2330" b="1" baseline="0">
                <a:solidFill>
                  <a:schemeClr val="accent1"/>
                </a:solidFill>
              </a:defRPr>
            </a:lvl1pPr>
            <a:lvl2pPr marL="727301" indent="0">
              <a:spcBef>
                <a:spcPts val="1747"/>
              </a:spcBef>
              <a:buNone/>
              <a:defRPr sz="1553" b="1" cap="all" baseline="0">
                <a:solidFill>
                  <a:schemeClr val="accent1"/>
                </a:solidFill>
              </a:defRPr>
            </a:lvl2pPr>
            <a:lvl3pPr marL="727301" indent="0">
              <a:spcBef>
                <a:spcPts val="291"/>
              </a:spcBef>
              <a:buNone/>
              <a:tabLst/>
              <a:defRPr sz="1359"/>
            </a:lvl3pPr>
            <a:lvl4pPr marL="1065064" indent="-177511">
              <a:spcBef>
                <a:spcPts val="582"/>
              </a:spcBef>
              <a:buFont typeface="Arial" panose="020B0604020202020204" pitchFamily="34" charset="0"/>
              <a:buChar char="•"/>
              <a:defRPr sz="1359"/>
            </a:lvl4pPr>
            <a:lvl5pPr marL="1339035" indent="-177203">
              <a:buFont typeface="Arial" panose="020B0604020202020204" pitchFamily="34" charset="0"/>
              <a:buChar char="–"/>
              <a:tabLst/>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47">
            <a:extLst>
              <a:ext uri="{FF2B5EF4-FFF2-40B4-BE49-F238E27FC236}">
                <a16:creationId xmlns:a16="http://schemas.microsoft.com/office/drawing/2014/main" id="{E81C121D-BB43-4CE6-A9BC-1B0FFDCC26D7}"/>
              </a:ext>
            </a:extLst>
          </p:cNvPr>
          <p:cNvSpPr>
            <a:spLocks noGrp="1"/>
          </p:cNvSpPr>
          <p:nvPr>
            <p:ph type="body" sz="quarter" idx="15"/>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49" name="Slide Number Placeholder 48">
            <a:extLst>
              <a:ext uri="{FF2B5EF4-FFF2-40B4-BE49-F238E27FC236}">
                <a16:creationId xmlns:a16="http://schemas.microsoft.com/office/drawing/2014/main" id="{5F95BBC6-A1E4-494A-8FE6-73D3DC2311C4}"/>
              </a:ext>
            </a:extLst>
          </p:cNvPr>
          <p:cNvSpPr>
            <a:spLocks noGrp="1"/>
          </p:cNvSpPr>
          <p:nvPr>
            <p:ph type="sldNum" sz="quarter" idx="16"/>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9" name="Straight Connector 8">
            <a:extLst>
              <a:ext uri="{FF2B5EF4-FFF2-40B4-BE49-F238E27FC236}">
                <a16:creationId xmlns:a16="http://schemas.microsoft.com/office/drawing/2014/main" id="{98239E85-8E85-4D48-AFA8-DF2712D5A0C4}"/>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751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100000">
                                          <p:val>
                                            <p:strVal val="#ppt_x"/>
                                          </p:val>
                                        </p:tav>
                                      </p:tavLst>
                                    </p:anim>
                                    <p:anim calcmode="lin" valueType="num">
                                      <p:cBhvr>
                                        <p:cTn id="8" dur="500" fill="hold"/>
                                        <p:tgtEl>
                                          <p:spTgt spid="51"/>
                                        </p:tgtEl>
                                        <p:attrNameLst>
                                          <p:attrName>ppt_y</p:attrName>
                                        </p:attrNameLst>
                                      </p:cBhvr>
                                      <p:tavLst>
                                        <p:tav tm="0">
                                          <p:val>
                                            <p:strVal val="#ppt_y-#ppt_h/2"/>
                                          </p:val>
                                        </p:tav>
                                        <p:tav tm="100000">
                                          <p:val>
                                            <p:strVal val="#ppt_y"/>
                                          </p:val>
                                        </p:tav>
                                      </p:tavLst>
                                    </p:anim>
                                    <p:anim calcmode="lin" valueType="num">
                                      <p:cBhvr>
                                        <p:cTn id="9" dur="500" fill="hold"/>
                                        <p:tgtEl>
                                          <p:spTgt spid="51"/>
                                        </p:tgtEl>
                                        <p:attrNameLst>
                                          <p:attrName>ppt_w</p:attrName>
                                        </p:attrNameLst>
                                      </p:cBhvr>
                                      <p:tavLst>
                                        <p:tav tm="0">
                                          <p:val>
                                            <p:strVal val="#ppt_w"/>
                                          </p:val>
                                        </p:tav>
                                        <p:tav tm="100000">
                                          <p:val>
                                            <p:strVal val="#ppt_w"/>
                                          </p:val>
                                        </p:tav>
                                      </p:tavLst>
                                    </p:anim>
                                    <p:anim calcmode="lin" valueType="num">
                                      <p:cBhvr>
                                        <p:cTn id="10" dur="500" fill="hold"/>
                                        <p:tgtEl>
                                          <p:spTgt spid="5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ppt_x</p:attrName>
                                        </p:attrNameLst>
                                      </p:cBhvr>
                                      <p:tavLst>
                                        <p:tav tm="0">
                                          <p:val>
                                            <p:strVal val="#ppt_x"/>
                                          </p:val>
                                        </p:tav>
                                        <p:tav tm="100000">
                                          <p:val>
                                            <p:strVal val="#ppt_x"/>
                                          </p:val>
                                        </p:tav>
                                      </p:tavLst>
                                    </p:anim>
                                    <p:anim calcmode="lin" valueType="num">
                                      <p:cBhvr>
                                        <p:cTn id="14" dur="500" fill="hold"/>
                                        <p:tgtEl>
                                          <p:spTgt spid="50"/>
                                        </p:tgtEl>
                                        <p:attrNameLst>
                                          <p:attrName>ppt_y</p:attrName>
                                        </p:attrNameLst>
                                      </p:cBhvr>
                                      <p:tavLst>
                                        <p:tav tm="0">
                                          <p:val>
                                            <p:strVal val="#ppt_y-#ppt_h/2"/>
                                          </p:val>
                                        </p:tav>
                                        <p:tav tm="100000">
                                          <p:val>
                                            <p:strVal val="#ppt_y"/>
                                          </p:val>
                                        </p:tav>
                                      </p:tavLst>
                                    </p:anim>
                                    <p:anim calcmode="lin" valueType="num">
                                      <p:cBhvr>
                                        <p:cTn id="15" dur="500" fill="hold"/>
                                        <p:tgtEl>
                                          <p:spTgt spid="50"/>
                                        </p:tgtEl>
                                        <p:attrNameLst>
                                          <p:attrName>ppt_w</p:attrName>
                                        </p:attrNameLst>
                                      </p:cBhvr>
                                      <p:tavLst>
                                        <p:tav tm="0">
                                          <p:val>
                                            <p:strVal val="#ppt_w"/>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0">
                                            <p:bg/>
                                          </p:spTgt>
                                        </p:tgtEl>
                                        <p:attrNameLst>
                                          <p:attrName>style.visibility</p:attrName>
                                        </p:attrNameLst>
                                      </p:cBhvr>
                                      <p:to>
                                        <p:strVal val="visible"/>
                                      </p:to>
                                    </p:set>
                                    <p:anim calcmode="lin" valueType="num">
                                      <p:cBhvr additive="base">
                                        <p:cTn id="20"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bg/>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750"/>
                                        <p:tgtEl>
                                          <p:spTgt spid="10">
                                            <p:txEl>
                                              <p:pRg st="0" end="0"/>
                                            </p:txEl>
                                          </p:spTgt>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500"/>
                                        <p:tgtEl>
                                          <p:spTgt spid="10">
                                            <p:txEl>
                                              <p:pRg st="1" end="1"/>
                                            </p:txEl>
                                          </p:spTgt>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tmplLst>
          <p:tmpl>
            <p:tnLst>
              <p:par>
                <p:cTn presetID="17" presetClass="entr" presetSubtype="1"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ppt_x</p:attrName>
                        </p:attrNameLst>
                      </p:cBhvr>
                      <p:tavLst>
                        <p:tav tm="0">
                          <p:val>
                            <p:strVal val="#ppt_x"/>
                          </p:val>
                        </p:tav>
                        <p:tav tm="100000">
                          <p:val>
                            <p:strVal val="#ppt_x"/>
                          </p:val>
                        </p:tav>
                      </p:tavLst>
                    </p:anim>
                    <p:anim calcmode="lin" valueType="num">
                      <p:cBhvr>
                        <p:cTn dur="500" fill="hold"/>
                        <p:tgtEl>
                          <p:spTgt spid="50"/>
                        </p:tgtEl>
                        <p:attrNameLst>
                          <p:attrName>ppt_y</p:attrName>
                        </p:attrNameLst>
                      </p:cBhvr>
                      <p:tavLst>
                        <p:tav tm="0">
                          <p:val>
                            <p:strVal val="#ppt_y-#ppt_h/2"/>
                          </p:val>
                        </p:tav>
                        <p:tav tm="100000">
                          <p:val>
                            <p:strVal val="#ppt_y"/>
                          </p:val>
                        </p:tav>
                      </p:tavLst>
                    </p:anim>
                    <p:anim calcmode="lin" valueType="num">
                      <p:cBhvr>
                        <p:cTn dur="500" fill="hold"/>
                        <p:tgtEl>
                          <p:spTgt spid="50"/>
                        </p:tgtEl>
                        <p:attrNameLst>
                          <p:attrName>ppt_w</p:attrName>
                        </p:attrNameLst>
                      </p:cBhvr>
                      <p:tavLst>
                        <p:tav tm="0">
                          <p:val>
                            <p:strVal val="#ppt_w"/>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childTnLst>
                </p:cTn>
              </p:par>
            </p:tnLst>
          </p:tmpl>
        </p:tmplLst>
      </p:bldP>
      <p:bldP spid="51" grpId="0" animBg="1">
        <p:tmplLst>
          <p:tmpl>
            <p:tnLst>
              <p:par>
                <p:cTn presetID="17" presetClass="entr" presetSubtype="1"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ppt_x</p:attrName>
                        </p:attrNameLst>
                      </p:cBhvr>
                      <p:tavLst>
                        <p:tav tm="0">
                          <p:val>
                            <p:strVal val="#ppt_x"/>
                          </p:val>
                        </p:tav>
                        <p:tav tm="100000">
                          <p:val>
                            <p:strVal val="#ppt_x"/>
                          </p:val>
                        </p:tav>
                      </p:tavLst>
                    </p:anim>
                    <p:anim calcmode="lin" valueType="num">
                      <p:cBhvr>
                        <p:cTn dur="500" fill="hold"/>
                        <p:tgtEl>
                          <p:spTgt spid="51"/>
                        </p:tgtEl>
                        <p:attrNameLst>
                          <p:attrName>ppt_y</p:attrName>
                        </p:attrNameLst>
                      </p:cBhvr>
                      <p:tavLst>
                        <p:tav tm="0">
                          <p:val>
                            <p:strVal val="#ppt_y-#ppt_h/2"/>
                          </p:val>
                        </p:tav>
                        <p:tav tm="100000">
                          <p:val>
                            <p:strVal val="#ppt_y"/>
                          </p:val>
                        </p:tav>
                      </p:tavLst>
                    </p:anim>
                    <p:anim calcmode="lin" valueType="num">
                      <p:cBhvr>
                        <p:cTn dur="500" fill="hold"/>
                        <p:tgtEl>
                          <p:spTgt spid="51"/>
                        </p:tgtEl>
                        <p:attrNameLst>
                          <p:attrName>ppt_w</p:attrName>
                        </p:attrNameLst>
                      </p:cBhvr>
                      <p:tavLst>
                        <p:tav tm="0">
                          <p:val>
                            <p:strVal val="#ppt_w"/>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10" grpId="0" build="p" animBg="1">
        <p:tmplLst>
          <p:tmpl>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750"/>
                        <p:tgtEl>
                          <p:spTgt spid="10"/>
                        </p:tgtEl>
                      </p:cBhvr>
                    </p:animEffect>
                  </p:childTnLst>
                </p:cTn>
              </p:par>
            </p:tnLst>
          </p:tmpl>
          <p:tmpl lvl="2">
            <p:tnLst>
              <p:par>
                <p:cTn presetID="10" presetClass="entr" presetSubtype="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mphasis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userDrawn="1"/>
        </p:nvSpPr>
        <p:spPr bwMode="gray">
          <a:xfrm>
            <a:off x="2742486" y="0"/>
            <a:ext cx="9446339"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5484971" cy="4846320"/>
          </a:xfrm>
          <a:solidFill>
            <a:schemeClr val="bg1"/>
          </a:solidFill>
          <a:effectLst>
            <a:innerShdw dist="76200" dir="16200000">
              <a:schemeClr val="accent1"/>
            </a:innerShdw>
          </a:effectLst>
        </p:spPr>
        <p:txBody>
          <a:bodyPr lIns="640080" rIns="457200" anchor="ctr" anchorCtr="0"/>
          <a:lstStyle>
            <a:lvl1pPr marL="0" indent="0">
              <a:spcBef>
                <a:spcPts val="0"/>
              </a:spcBef>
              <a:spcAft>
                <a:spcPts val="0"/>
              </a:spcAft>
              <a:buNone/>
              <a:defRPr sz="2718" b="1" baseline="0">
                <a:solidFill>
                  <a:schemeClr val="accent1"/>
                </a:solidFill>
              </a:defRPr>
            </a:lvl1pPr>
            <a:lvl2pPr marL="0" indent="0">
              <a:spcBef>
                <a:spcPts val="1165"/>
              </a:spcBef>
              <a:spcAft>
                <a:spcPts val="0"/>
              </a:spcAft>
              <a:buNone/>
              <a:defRPr sz="1553" b="1"/>
            </a:lvl2pPr>
            <a:lvl3pPr marL="177203" indent="-177203">
              <a:spcBef>
                <a:spcPts val="874"/>
              </a:spcBef>
              <a:tabLst/>
              <a:defRPr sz="1359"/>
            </a:lvl3pPr>
            <a:lvl4pPr marL="488154" indent="-177203">
              <a:defRPr sz="1359"/>
            </a:lvl4pPr>
            <a:lvl5pPr marL="887553" indent="-177203">
              <a:tabLst/>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4413" y="503240"/>
            <a:ext cx="5484971" cy="4846637"/>
          </a:xfrm>
        </p:spPr>
        <p:txBody>
          <a:bodyPr anchor="ctr" anchorCtr="0"/>
          <a:lstStyle>
            <a:lvl1pPr>
              <a:spcBef>
                <a:spcPts val="1747"/>
              </a:spcBef>
              <a:defRPr sz="1553"/>
            </a:lvl1pPr>
            <a:lvl2pPr>
              <a:spcBef>
                <a:spcPts val="874"/>
              </a:spcBef>
              <a:defRPr sz="1359"/>
            </a:lvl2pPr>
            <a:lvl3pPr>
              <a:defRPr sz="1359"/>
            </a:lvl3pPr>
            <a:lvl4pP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538BEF6-2306-4DAE-9922-8817114851BF}"/>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498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0">
                                            <p:bg/>
                                          </p:spTgt>
                                        </p:tgtEl>
                                        <p:attrNameLst>
                                          <p:attrName>style.visibility</p:attrName>
                                        </p:attrNameLst>
                                      </p:cBhvr>
                                      <p:to>
                                        <p:strVal val="visible"/>
                                      </p:to>
                                    </p:set>
                                    <p:anim calcmode="lin" valueType="num">
                                      <p:cBhvr additive="base">
                                        <p:cTn id="11"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bg/>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animBg="1">
        <p:tmplLst>
          <p:tmpl>
            <p:tnLst>
              <p:par>
                <p:cTn presetID="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mphasis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userDrawn="1"/>
        </p:nvSpPr>
        <p:spPr bwMode="gray">
          <a:xfrm>
            <a:off x="0" y="0"/>
            <a:ext cx="9446339"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5728748" y="502919"/>
            <a:ext cx="6460077" cy="4846320"/>
          </a:xfrm>
          <a:solidFill>
            <a:schemeClr val="bg1"/>
          </a:solidFill>
          <a:effectLst>
            <a:innerShdw dist="76200" dir="16200000">
              <a:schemeClr val="accent1"/>
            </a:innerShdw>
          </a:effectLst>
        </p:spPr>
        <p:txBody>
          <a:bodyPr lIns="640080" rIns="457200" anchor="ctr" anchorCtr="0"/>
          <a:lstStyle>
            <a:lvl1pPr marL="0" indent="0">
              <a:spcAft>
                <a:spcPts val="0"/>
              </a:spcAft>
              <a:buNone/>
              <a:defRPr sz="2718" b="1" baseline="0">
                <a:solidFill>
                  <a:schemeClr val="accent1"/>
                </a:solidFill>
              </a:defRPr>
            </a:lvl1pPr>
            <a:lvl2pPr marL="0" indent="0">
              <a:spcBef>
                <a:spcPts val="1165"/>
              </a:spcBef>
              <a:spcAft>
                <a:spcPts val="0"/>
              </a:spcAft>
              <a:buNone/>
              <a:defRPr sz="1553" b="1"/>
            </a:lvl2pPr>
            <a:lvl3pPr marL="177203" indent="-177203">
              <a:spcBef>
                <a:spcPts val="874"/>
              </a:spcBef>
              <a:tabLst/>
              <a:defRPr sz="1359"/>
            </a:lvl3pPr>
            <a:lvl4pPr marL="488154" indent="-177203">
              <a:defRPr sz="1359"/>
            </a:lvl4pPr>
            <a:lvl5pPr marL="887553" indent="-177203">
              <a:tabLst/>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441" y="502764"/>
            <a:ext cx="4631754" cy="4846637"/>
          </a:xfrm>
        </p:spPr>
        <p:txBody>
          <a:bodyPr anchor="ctr" anchorCtr="0"/>
          <a:lstStyle>
            <a:lvl1pPr>
              <a:spcBef>
                <a:spcPts val="1747"/>
              </a:spcBef>
              <a:defRPr sz="1553"/>
            </a:lvl1pPr>
            <a:lvl2pPr>
              <a:spcBef>
                <a:spcPts val="874"/>
              </a:spcBef>
              <a:defRPr sz="1359"/>
            </a:lvl2pPr>
            <a:lvl3pPr>
              <a:defRPr sz="1359"/>
            </a:lvl3pPr>
            <a:lvl4pP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C7F3E575-4904-4330-A4C4-5A6000977599}"/>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847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0">
                                            <p:bg/>
                                          </p:spTgt>
                                        </p:tgtEl>
                                        <p:attrNameLst>
                                          <p:attrName>style.visibility</p:attrName>
                                        </p:attrNameLst>
                                      </p:cBhvr>
                                      <p:to>
                                        <p:strVal val="visible"/>
                                      </p:to>
                                    </p:set>
                                    <p:anim calcmode="lin" valueType="num">
                                      <p:cBhvr additive="base">
                                        <p:cTn id="11"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
                                            <p:bg/>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animBg="1">
        <p:tmplLst>
          <p:tmpl>
            <p:tnLst>
              <p:par>
                <p:cTn presetID="2" presetClass="entr" presetSubtype="2"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0" y="0"/>
            <a:ext cx="5850636"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5850636" y="0"/>
            <a:ext cx="243777" cy="583387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2189718"/>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spcAft>
                <a:spcPts val="0"/>
              </a:spcAft>
              <a:buFontTx/>
              <a:buNone/>
              <a:defRPr sz="1553" b="1">
                <a:solidFill>
                  <a:schemeClr val="tx1"/>
                </a:solidFill>
              </a:defRPr>
            </a:lvl2pPr>
            <a:lvl3pPr marL="177203" indent="-177203">
              <a:spcBef>
                <a:spcPts val="874"/>
              </a:spcBef>
              <a:spcAft>
                <a:spcPts val="0"/>
              </a:spcAft>
              <a:buFont typeface="Arial" panose="020B0604020202020204" pitchFamily="34" charset="0"/>
              <a:buChar char="•"/>
              <a:defRPr sz="1359"/>
            </a:lvl3pPr>
            <a:lvl4pPr marL="443777" indent="-177203">
              <a:spcBef>
                <a:spcPts val="582"/>
              </a:spcBef>
              <a:spcAft>
                <a:spcPts val="0"/>
              </a:spcAft>
              <a:buFont typeface="Arial" panose="020B0604020202020204" pitchFamily="34" charset="0"/>
              <a:buChar char="–"/>
              <a:defRPr sz="1359"/>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666A549D-553F-4D95-953D-3A31980C94C4}"/>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812B04-88FC-4338-BBC7-4B8EB4DA0BD6}"/>
              </a:ext>
            </a:extLst>
          </p:cNvPr>
          <p:cNvSpPr>
            <a:spLocks noGrp="1"/>
          </p:cNvSpPr>
          <p:nvPr>
            <p:ph sz="quarter" idx="15"/>
          </p:nvPr>
        </p:nvSpPr>
        <p:spPr>
          <a:xfrm>
            <a:off x="609441" y="539496"/>
            <a:ext cx="4631754" cy="4754880"/>
          </a:xfrm>
        </p:spPr>
        <p:txBody>
          <a:bodyPr lIns="91440" tIns="45720" rIns="91440" bIns="45720" anchor="ctr" anchorCtr="0"/>
          <a:lstStyle>
            <a:lvl1pPr>
              <a:spcBef>
                <a:spcPts val="1747"/>
              </a:spcBef>
              <a:defRPr sz="1553"/>
            </a:lvl1pPr>
            <a:lvl2pPr>
              <a:spcBef>
                <a:spcPts val="874"/>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003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Right Medium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0" y="0"/>
            <a:ext cx="5850636" cy="52852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5850636" y="0"/>
            <a:ext cx="243777" cy="528523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900105"/>
            <a:ext cx="5119307" cy="1485022"/>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spcAft>
                <a:spcPts val="0"/>
              </a:spcAft>
              <a:buFontTx/>
              <a:buNone/>
              <a:defRPr sz="1553" b="1">
                <a:solidFill>
                  <a:schemeClr val="tx1"/>
                </a:solidFill>
              </a:defRPr>
            </a:lvl2pPr>
            <a:lvl3pPr marL="177203" indent="-177203">
              <a:spcBef>
                <a:spcPts val="874"/>
              </a:spcBef>
              <a:spcAft>
                <a:spcPts val="0"/>
              </a:spcAft>
              <a:buFont typeface="Arial" panose="020B0604020202020204" pitchFamily="34" charset="0"/>
              <a:buChar char="•"/>
              <a:defRPr sz="1359"/>
            </a:lvl3pPr>
            <a:lvl4pPr marL="443777" indent="-177203">
              <a:spcBef>
                <a:spcPts val="582"/>
              </a:spcBef>
              <a:spcAft>
                <a:spcPts val="0"/>
              </a:spcAft>
              <a:buFont typeface="Arial" panose="020B0604020202020204" pitchFamily="34" charset="0"/>
              <a:buChar char="–"/>
              <a:defRPr sz="1359"/>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394960"/>
            <a:ext cx="10116725" cy="128016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a:xfrm>
            <a:off x="121888" y="6509370"/>
            <a:ext cx="487553" cy="165751"/>
          </a:xfrm>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666A549D-553F-4D95-953D-3A31980C94C4}"/>
              </a:ext>
            </a:extLst>
          </p:cNvPr>
          <p:cNvCxnSpPr/>
          <p:nvPr userDrawn="1"/>
        </p:nvCxnSpPr>
        <p:spPr bwMode="gray">
          <a:xfrm>
            <a:off x="0" y="5285232"/>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8E4298-8014-4F76-A931-4869216B12FF}"/>
              </a:ext>
            </a:extLst>
          </p:cNvPr>
          <p:cNvSpPr>
            <a:spLocks noGrp="1"/>
          </p:cNvSpPr>
          <p:nvPr>
            <p:ph sz="quarter" idx="15"/>
          </p:nvPr>
        </p:nvSpPr>
        <p:spPr>
          <a:xfrm>
            <a:off x="609441" y="585216"/>
            <a:ext cx="4631754" cy="4114800"/>
          </a:xfrm>
        </p:spPr>
        <p:txBody>
          <a:bodyPr anchor="ctr" anchorCtr="0"/>
          <a:lstStyle>
            <a:lvl1pPr>
              <a:spcBef>
                <a:spcPts val="1747"/>
              </a:spcBef>
              <a:defRPr sz="1553"/>
            </a:lvl1pPr>
            <a:lvl2pPr>
              <a:spcBef>
                <a:spcPts val="874"/>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1817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Right Large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0" y="1"/>
            <a:ext cx="5850636" cy="50133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5850636" y="1"/>
            <a:ext cx="243777" cy="501332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778238"/>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spcAft>
                <a:spcPts val="0"/>
              </a:spcAft>
              <a:buFontTx/>
              <a:buNone/>
              <a:defRPr sz="1553" b="1">
                <a:solidFill>
                  <a:schemeClr val="tx1"/>
                </a:solidFill>
              </a:defRPr>
            </a:lvl2pPr>
            <a:lvl3pPr marL="177203" indent="-177203">
              <a:spcBef>
                <a:spcPts val="874"/>
              </a:spcBef>
              <a:spcAft>
                <a:spcPts val="0"/>
              </a:spcAft>
              <a:buFont typeface="Arial" panose="020B0604020202020204" pitchFamily="34" charset="0"/>
              <a:buChar char="•"/>
              <a:defRPr sz="1359"/>
            </a:lvl3pPr>
            <a:lvl4pPr marL="443777" indent="-177203">
              <a:spcBef>
                <a:spcPts val="582"/>
              </a:spcBef>
              <a:spcAft>
                <a:spcPts val="0"/>
              </a:spcAft>
              <a:buFont typeface="Arial" panose="020B0604020202020204" pitchFamily="34" charset="0"/>
              <a:buChar char="–"/>
              <a:defRPr sz="1359"/>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120640"/>
            <a:ext cx="10116725" cy="15544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666A549D-553F-4D95-953D-3A31980C94C4}"/>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9F7CBD-AC68-4E01-9D9A-BD43B79FE1C8}"/>
              </a:ext>
            </a:extLst>
          </p:cNvPr>
          <p:cNvSpPr>
            <a:spLocks noGrp="1"/>
          </p:cNvSpPr>
          <p:nvPr>
            <p:ph sz="quarter" idx="15"/>
          </p:nvPr>
        </p:nvSpPr>
        <p:spPr>
          <a:xfrm>
            <a:off x="609441" y="586421"/>
            <a:ext cx="4631754" cy="3840480"/>
          </a:xfrm>
        </p:spPr>
        <p:txBody>
          <a:bodyPr anchor="ctr" anchorCtr="0"/>
          <a:lstStyle>
            <a:lvl1pPr>
              <a:spcBef>
                <a:spcPts val="1747"/>
              </a:spcBef>
              <a:defRPr sz="1553"/>
            </a:lvl1pPr>
            <a:lvl2pPr>
              <a:spcBef>
                <a:spcPts val="874"/>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2787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89BCC4-A69F-4756-B72F-4741B93915CB}"/>
              </a:ext>
            </a:extLst>
          </p:cNvPr>
          <p:cNvSpPr>
            <a:spLocks noGrp="1"/>
          </p:cNvSpPr>
          <p:nvPr>
            <p:ph type="sldNum" sz="quarter" idx="10"/>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Tree>
    <p:extLst>
      <p:ext uri="{BB962C8B-B14F-4D97-AF65-F5344CB8AC3E}">
        <p14:creationId xmlns:p14="http://schemas.microsoft.com/office/powerpoint/2010/main" val="28475608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2172070"/>
            <a:ext cx="5119307" cy="1492909"/>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1165"/>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userDrawn="1"/>
        </p:nvSpPr>
        <p:spPr>
          <a:xfrm>
            <a:off x="6338189" y="2"/>
            <a:ext cx="5850636" cy="58370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2"/>
            <a:ext cx="243777" cy="58370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1CA6C5-3138-4777-9F9B-EEAD90EF67FB}"/>
              </a:ext>
            </a:extLst>
          </p:cNvPr>
          <p:cNvSpPr>
            <a:spLocks noGrp="1"/>
          </p:cNvSpPr>
          <p:nvPr>
            <p:ph sz="quarter" idx="15"/>
          </p:nvPr>
        </p:nvSpPr>
        <p:spPr>
          <a:xfrm>
            <a:off x="6947630" y="541083"/>
            <a:ext cx="4631754" cy="4754880"/>
          </a:xfrm>
        </p:spPr>
        <p:txBody>
          <a:bodyPr anchor="ctr" anchorCtr="0"/>
          <a:lstStyle>
            <a:lvl1pPr>
              <a:spcBef>
                <a:spcPts val="1747"/>
              </a:spcBef>
              <a:defRPr sz="1553"/>
            </a:lvl1pPr>
            <a:lvl2pPr>
              <a:spcBef>
                <a:spcPts val="874"/>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769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animBg="1"/>
      <p:bldP spid="9"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Left Round Image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6338189" y="2"/>
            <a:ext cx="5850636" cy="58370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11" name="Picture Placeholder 10">
            <a:extLst>
              <a:ext uri="{FF2B5EF4-FFF2-40B4-BE49-F238E27FC236}">
                <a16:creationId xmlns:a16="http://schemas.microsoft.com/office/drawing/2014/main" id="{E87616A7-74CA-4338-8DFB-9FC089208921}"/>
              </a:ext>
            </a:extLst>
          </p:cNvPr>
          <p:cNvSpPr>
            <a:spLocks noGrp="1" noChangeAspect="1"/>
          </p:cNvSpPr>
          <p:nvPr>
            <p:ph type="pic" sz="quarter" idx="16" hasCustomPrompt="1"/>
          </p:nvPr>
        </p:nvSpPr>
        <p:spPr bwMode="gray">
          <a:xfrm>
            <a:off x="7435183" y="1005839"/>
            <a:ext cx="3656648" cy="2743200"/>
          </a:xfrm>
          <a:prstGeom prst="ellipse">
            <a:avLst/>
          </a:prstGeom>
          <a:solidFill>
            <a:schemeClr val="bg1"/>
          </a:solidFill>
          <a:ln w="104775">
            <a:solidFill>
              <a:schemeClr val="bg2">
                <a:lumMod val="90000"/>
              </a:schemeClr>
            </a:solidFill>
          </a:ln>
        </p:spPr>
        <p:txBody>
          <a:bodyPr anchor="ctr" anchorCtr="1"/>
          <a:lstStyle>
            <a:lvl1pPr marL="0" indent="0" algn="ctr">
              <a:buNone/>
              <a:defRPr sz="1941"/>
            </a:lvl1pPr>
          </a:lstStyle>
          <a:p>
            <a:r>
              <a:rPr lang="en-US" dirty="0"/>
              <a:t>Fill shape with picture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2172070"/>
            <a:ext cx="5119307" cy="1492909"/>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1165"/>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2"/>
            <a:ext cx="243777" cy="58370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EDD9B419-61A9-4E1F-B4F7-F308DE96ABD6}"/>
              </a:ext>
            </a:extLst>
          </p:cNvPr>
          <p:cNvSpPr>
            <a:spLocks noGrp="1"/>
          </p:cNvSpPr>
          <p:nvPr>
            <p:ph type="body" sz="quarter" idx="17"/>
          </p:nvPr>
        </p:nvSpPr>
        <p:spPr bwMode="gray">
          <a:xfrm>
            <a:off x="7618440" y="4057904"/>
            <a:ext cx="3290136" cy="887412"/>
          </a:xfrm>
        </p:spPr>
        <p:txBody>
          <a:bodyPr/>
          <a:lstStyle>
            <a:lvl1pPr marL="0" indent="0" algn="ctr">
              <a:buNone/>
              <a:defRPr sz="1553" b="1">
                <a:solidFill>
                  <a:schemeClr val="accent1"/>
                </a:solidFill>
              </a:defRPr>
            </a:lvl1pPr>
            <a:lvl2pPr marL="169498" indent="-169498">
              <a:buClr>
                <a:schemeClr val="accent1"/>
              </a:buClr>
              <a:buFont typeface="Arial" panose="020B0604020202020204" pitchFamily="34" charset="0"/>
              <a:buChar char="•"/>
              <a:defRPr sz="1553">
                <a:solidFill>
                  <a:schemeClr val="accent1"/>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39385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5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5" grpId="0" build="p">
        <p:tmplLst>
          <p:tmpl lvl="1">
            <p:tnLst>
              <p:par>
                <p:cTn presetID="10" presetClass="entr" presetSubtype="0" fill="hold" nodeType="after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Left Medium Foot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916986"/>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userDrawn="1"/>
        </p:nvSpPr>
        <p:spPr>
          <a:xfrm>
            <a:off x="6338189" y="2"/>
            <a:ext cx="5850636" cy="52884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2"/>
            <a:ext cx="243777" cy="528840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F9ED1B-EEDE-4062-A7DA-8E0651A2C5BF}"/>
              </a:ext>
            </a:extLst>
          </p:cNvPr>
          <p:cNvSpPr>
            <a:spLocks noGrp="1"/>
          </p:cNvSpPr>
          <p:nvPr>
            <p:ph sz="quarter" idx="15"/>
          </p:nvPr>
        </p:nvSpPr>
        <p:spPr>
          <a:xfrm>
            <a:off x="6947630" y="586803"/>
            <a:ext cx="4631754" cy="4114800"/>
          </a:xfrm>
        </p:spPr>
        <p:txBody>
          <a:bodyPr lIns="91440" rIns="91440" anchor="ctr" anchorCtr="0"/>
          <a:lstStyle>
            <a:lvl1pPr>
              <a:spcBef>
                <a:spcPts val="1747"/>
              </a:spcBef>
              <a:defRPr sz="1553"/>
            </a:lvl1pPr>
            <a:lvl2pPr>
              <a:spcBef>
                <a:spcPts val="874"/>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9127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animBg="1"/>
      <p:bldP spid="9"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Left Large Foot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779826"/>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userDrawn="1"/>
        </p:nvSpPr>
        <p:spPr>
          <a:xfrm>
            <a:off x="6338189" y="2"/>
            <a:ext cx="5850636" cy="50140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2"/>
            <a:ext cx="243777" cy="501408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120640"/>
            <a:ext cx="10116725" cy="15544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B27161-54E5-4B97-B481-AB6B2CD75B57}"/>
              </a:ext>
            </a:extLst>
          </p:cNvPr>
          <p:cNvSpPr>
            <a:spLocks noGrp="1"/>
          </p:cNvSpPr>
          <p:nvPr>
            <p:ph sz="quarter" idx="15"/>
          </p:nvPr>
        </p:nvSpPr>
        <p:spPr>
          <a:xfrm>
            <a:off x="6947630" y="586803"/>
            <a:ext cx="4631754" cy="3840480"/>
          </a:xfrm>
        </p:spPr>
        <p:txBody>
          <a:bodyPr anchor="ctr" anchorCtr="0"/>
          <a:lstStyle>
            <a:lvl1pPr>
              <a:spcBef>
                <a:spcPts val="1747"/>
              </a:spcBef>
              <a:defRPr sz="1553"/>
            </a:lvl1pPr>
            <a:lvl2pPr>
              <a:spcBef>
                <a:spcPts val="874"/>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215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animBg="1"/>
      <p:bldP spid="9"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Left Image Right Small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bwMode="gray">
          <a:xfrm>
            <a:off x="6094412" y="0"/>
            <a:ext cx="6094413" cy="5833872"/>
          </a:xfrm>
        </p:spPr>
        <p:txBody>
          <a:bodyPr lIns="1005840" rIns="365760" anchor="ctr" anchorCtr="1"/>
          <a:lstStyle>
            <a:lvl1pPr marL="0" indent="0" algn="ctr">
              <a:buNone/>
              <a:defRPr sz="233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bwMode="gray">
          <a:xfrm>
            <a:off x="6094412" y="0"/>
            <a:ext cx="1218883" cy="5833872"/>
          </a:xfrm>
          <a:solidFill>
            <a:schemeClr val="bg2">
              <a:alpha val="50000"/>
            </a:schemeClr>
          </a:solidFill>
        </p:spPr>
        <p:txBody>
          <a:bodyPr/>
          <a:lstStyle>
            <a:lvl1pPr marL="0" indent="0">
              <a:buNone/>
              <a:defRPr sz="1068"/>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bwMode="gray">
          <a:xfrm>
            <a:off x="6094412" y="0"/>
            <a:ext cx="853218" cy="5833872"/>
          </a:xfrm>
          <a:solidFill>
            <a:schemeClr val="bg2"/>
          </a:solidFill>
        </p:spPr>
        <p:txBody>
          <a:bodyPr/>
          <a:lstStyle>
            <a:lvl1pPr marL="0" indent="0">
              <a:buNone/>
              <a:defRPr sz="1068"/>
            </a:lvl1pPr>
          </a:lstStyle>
          <a:p>
            <a:pPr lvl="0"/>
            <a:r>
              <a:rPr lang="en-US" dirty="0"/>
              <a:t> </a:t>
            </a:r>
          </a:p>
        </p:txBody>
      </p:sp>
      <p:sp>
        <p:nvSpPr>
          <p:cNvPr id="14" name="Content Placeholder 4">
            <a:extLst>
              <a:ext uri="{FF2B5EF4-FFF2-40B4-BE49-F238E27FC236}">
                <a16:creationId xmlns:a16="http://schemas.microsoft.com/office/drawing/2014/main" id="{08F8AA28-F42C-4BDD-84D5-59F5B7E8A51B}"/>
              </a:ext>
            </a:extLst>
          </p:cNvPr>
          <p:cNvSpPr>
            <a:spLocks noGrp="1"/>
          </p:cNvSpPr>
          <p:nvPr>
            <p:ph sz="quarter" idx="20"/>
          </p:nvPr>
        </p:nvSpPr>
        <p:spPr bwMode="gray">
          <a:xfrm>
            <a:off x="609441" y="2189718"/>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208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Right Image Left Small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0" y="0"/>
            <a:ext cx="6094413" cy="5833872"/>
          </a:xfrm>
        </p:spPr>
        <p:txBody>
          <a:bodyPr lIns="457200" rIns="365760" anchor="ctr" anchorCtr="0"/>
          <a:lstStyle>
            <a:lvl1pPr marL="0" indent="0" algn="l">
              <a:buNone/>
              <a:defRPr sz="233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4875530" y="0"/>
            <a:ext cx="1218883" cy="5833872"/>
          </a:xfrm>
          <a:solidFill>
            <a:schemeClr val="bg2">
              <a:alpha val="50000"/>
            </a:schemeClr>
          </a:solidFill>
        </p:spPr>
        <p:txBody>
          <a:bodyPr/>
          <a:lstStyle>
            <a:lvl1pPr marL="0" indent="0">
              <a:buNone/>
              <a:defRPr sz="1068"/>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5241195" y="0"/>
            <a:ext cx="853218" cy="5833872"/>
          </a:xfrm>
          <a:solidFill>
            <a:schemeClr val="bg2"/>
          </a:solidFill>
        </p:spPr>
        <p:txBody>
          <a:bodyPr/>
          <a:lstStyle>
            <a:lvl1pPr marL="0" indent="0">
              <a:buNone/>
              <a:defRPr sz="1068"/>
            </a:lvl1pPr>
          </a:lstStyle>
          <a:p>
            <a:pPr lvl="0"/>
            <a:r>
              <a:rPr lang="en-US" dirty="0"/>
              <a:t> </a:t>
            </a:r>
          </a:p>
        </p:txBody>
      </p:sp>
      <p:sp>
        <p:nvSpPr>
          <p:cNvPr id="14" name="Content Placeholder 4">
            <a:extLst>
              <a:ext uri="{FF2B5EF4-FFF2-40B4-BE49-F238E27FC236}">
                <a16:creationId xmlns:a16="http://schemas.microsoft.com/office/drawing/2014/main" id="{7BCE48FD-78E8-4694-9D52-07C9492B23ED}"/>
              </a:ext>
            </a:extLst>
          </p:cNvPr>
          <p:cNvSpPr>
            <a:spLocks noGrp="1"/>
          </p:cNvSpPr>
          <p:nvPr>
            <p:ph sz="quarter" idx="20"/>
          </p:nvPr>
        </p:nvSpPr>
        <p:spPr>
          <a:xfrm>
            <a:off x="6703854" y="2189718"/>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126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Left Image Right Medium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6094412" y="0"/>
            <a:ext cx="6094413" cy="5285232"/>
          </a:xfrm>
        </p:spPr>
        <p:txBody>
          <a:bodyPr lIns="1005840" rIns="365760" anchor="ctr" anchorCtr="1"/>
          <a:lstStyle>
            <a:lvl1pPr marL="0" indent="0" algn="ctr">
              <a:buNone/>
              <a:defRPr sz="233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6094412" y="0"/>
            <a:ext cx="1218883" cy="5285232"/>
          </a:xfrm>
          <a:solidFill>
            <a:schemeClr val="bg2">
              <a:alpha val="50000"/>
            </a:schemeClr>
          </a:solidFill>
        </p:spPr>
        <p:txBody>
          <a:bodyPr/>
          <a:lstStyle>
            <a:lvl1pPr marL="0" indent="0">
              <a:buNone/>
              <a:defRPr sz="1068"/>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6094412" y="0"/>
            <a:ext cx="853218" cy="5285232"/>
          </a:xfrm>
          <a:solidFill>
            <a:schemeClr val="bg2"/>
          </a:solidFill>
        </p:spPr>
        <p:txBody>
          <a:bodyPr/>
          <a:lstStyle>
            <a:lvl1pPr marL="0" indent="0">
              <a:buNone/>
              <a:defRPr sz="1068"/>
            </a:lvl1pPr>
          </a:lstStyle>
          <a:p>
            <a:pPr lvl="0"/>
            <a:r>
              <a:rPr lang="en-US" dirty="0"/>
              <a:t> </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08F8AA28-F42C-4BDD-84D5-59F5B7E8A51B}"/>
              </a:ext>
            </a:extLst>
          </p:cNvPr>
          <p:cNvSpPr>
            <a:spLocks noGrp="1"/>
          </p:cNvSpPr>
          <p:nvPr>
            <p:ph sz="quarter" idx="20"/>
          </p:nvPr>
        </p:nvSpPr>
        <p:spPr>
          <a:xfrm>
            <a:off x="609441" y="1915398"/>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49897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Right Image Left Medium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0" y="0"/>
            <a:ext cx="6094413" cy="5285232"/>
          </a:xfrm>
        </p:spPr>
        <p:txBody>
          <a:bodyPr lIns="457200" rIns="365760" anchor="ctr" anchorCtr="0"/>
          <a:lstStyle>
            <a:lvl1pPr marL="0" indent="0" algn="l">
              <a:buNone/>
              <a:defRPr sz="233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4875530" y="0"/>
            <a:ext cx="1218883" cy="5285232"/>
          </a:xfrm>
          <a:solidFill>
            <a:schemeClr val="bg2">
              <a:alpha val="50000"/>
            </a:schemeClr>
          </a:solidFill>
        </p:spPr>
        <p:txBody>
          <a:bodyPr/>
          <a:lstStyle>
            <a:lvl1pPr marL="0" indent="0">
              <a:buNone/>
              <a:defRPr sz="1068"/>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5241195" y="0"/>
            <a:ext cx="853218" cy="5285232"/>
          </a:xfrm>
          <a:solidFill>
            <a:schemeClr val="bg2"/>
          </a:solidFill>
        </p:spPr>
        <p:txBody>
          <a:bodyPr/>
          <a:lstStyle>
            <a:lvl1pPr marL="0" indent="0">
              <a:buNone/>
              <a:defRPr sz="1068"/>
            </a:lvl1pPr>
          </a:lstStyle>
          <a:p>
            <a:pPr lvl="0"/>
            <a:r>
              <a:rPr lang="en-US" dirty="0"/>
              <a:t> </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7BCE48FD-78E8-4694-9D52-07C9492B23ED}"/>
              </a:ext>
            </a:extLst>
          </p:cNvPr>
          <p:cNvSpPr>
            <a:spLocks noGrp="1"/>
          </p:cNvSpPr>
          <p:nvPr>
            <p:ph sz="quarter" idx="20"/>
          </p:nvPr>
        </p:nvSpPr>
        <p:spPr>
          <a:xfrm>
            <a:off x="6703854" y="1915398"/>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69863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6405-7303-4F6E-86C5-C9CB46B3D1B4}"/>
              </a:ext>
            </a:extLst>
          </p:cNvPr>
          <p:cNvSpPr>
            <a:spLocks noGrp="1"/>
          </p:cNvSpPr>
          <p:nvPr>
            <p:ph type="title"/>
          </p:nvPr>
        </p:nvSpPr>
        <p:spPr>
          <a:xfrm>
            <a:off x="609441" y="4229599"/>
            <a:ext cx="10969943" cy="822960"/>
          </a:xfrm>
        </p:spPr>
        <p:txBody>
          <a:bodyPr anchor="t" anchorCtr="0"/>
          <a:lstStyle>
            <a:lvl1pPr algn="ctr">
              <a:defRPr sz="1747">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BE360B8-235D-4664-A0F7-C39EC3F59F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15" b="-303"/>
          <a:stretch/>
        </p:blipFill>
        <p:spPr>
          <a:xfrm>
            <a:off x="4175971" y="946366"/>
            <a:ext cx="3836886" cy="2878412"/>
          </a:xfrm>
          <a:prstGeom prst="rect">
            <a:avLst/>
          </a:prstGeom>
        </p:spPr>
      </p:pic>
    </p:spTree>
    <p:extLst>
      <p:ext uri="{BB962C8B-B14F-4D97-AF65-F5344CB8AC3E}">
        <p14:creationId xmlns:p14="http://schemas.microsoft.com/office/powerpoint/2010/main" val="3629761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894C45-9F10-4C0A-9E7D-1A2378947469}"/>
              </a:ext>
            </a:extLst>
          </p:cNvPr>
          <p:cNvSpPr/>
          <p:nvPr userDrawn="1"/>
        </p:nvSpPr>
        <p:spPr bwMode="gray">
          <a:xfrm>
            <a:off x="19" y="0"/>
            <a:ext cx="12188829" cy="5833872"/>
          </a:xfrm>
          <a:prstGeom prst="rect">
            <a:avLst/>
          </a:prstGeom>
          <a:solidFill>
            <a:srgbClr val="CFE3F2"/>
          </a:solidFill>
          <a:ln>
            <a:noFill/>
          </a:ln>
        </p:spPr>
        <p:style>
          <a:lnRef idx="2">
            <a:schemeClr val="accent1">
              <a:shade val="50000"/>
            </a:schemeClr>
          </a:lnRef>
          <a:fillRef idx="1">
            <a:schemeClr val="accent1"/>
          </a:fillRef>
          <a:effectRef idx="0">
            <a:schemeClr val="accent1"/>
          </a:effectRef>
          <a:fontRef idx="minor">
            <a:schemeClr val="lt1"/>
          </a:fontRef>
        </p:style>
        <p:txBody>
          <a:bodyPr lIns="80575" tIns="40286" rIns="80575" bIns="40286" rtlCol="0" anchor="ctr"/>
          <a:lstStyle/>
          <a:p>
            <a:pPr algn="ctr" defTabSz="897749" fontAlgn="auto">
              <a:spcBef>
                <a:spcPts val="0"/>
              </a:spcBef>
              <a:spcAft>
                <a:spcPts val="0"/>
              </a:spcAft>
            </a:pPr>
            <a:endParaRPr lang="en-US" dirty="0">
              <a:solidFill>
                <a:srgbClr val="FFFFFF"/>
              </a:solidFill>
            </a:endParaRPr>
          </a:p>
        </p:txBody>
      </p:sp>
      <p:sp>
        <p:nvSpPr>
          <p:cNvPr id="9" name="Rectangle 8">
            <a:extLst>
              <a:ext uri="{FF2B5EF4-FFF2-40B4-BE49-F238E27FC236}">
                <a16:creationId xmlns:a16="http://schemas.microsoft.com/office/drawing/2014/main" id="{90E69F33-A075-4ECB-9877-7BAFD76769E9}"/>
              </a:ext>
            </a:extLst>
          </p:cNvPr>
          <p:cNvSpPr/>
          <p:nvPr userDrawn="1"/>
        </p:nvSpPr>
        <p:spPr bwMode="gray">
          <a:xfrm>
            <a:off x="10969942" y="0"/>
            <a:ext cx="1218883"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0575" tIns="40286" rIns="80575" bIns="40286" rtlCol="0" anchor="ctr"/>
          <a:lstStyle/>
          <a:p>
            <a:pPr algn="ctr" defTabSz="897749" fontAlgn="auto">
              <a:spcBef>
                <a:spcPts val="0"/>
              </a:spcBef>
              <a:spcAft>
                <a:spcPts val="0"/>
              </a:spcAft>
            </a:pPr>
            <a:endParaRPr lang="en-US" dirty="0">
              <a:solidFill>
                <a:srgbClr val="FFFFFF"/>
              </a:solidFill>
            </a:endParaRPr>
          </a:p>
        </p:txBody>
      </p:sp>
      <p:pic>
        <p:nvPicPr>
          <p:cNvPr id="2" name="Picture 1">
            <a:extLst>
              <a:ext uri="{FF2B5EF4-FFF2-40B4-BE49-F238E27FC236}">
                <a16:creationId xmlns:a16="http://schemas.microsoft.com/office/drawing/2014/main" id="{1EF684CC-256D-EE40-B04E-E406E18C56A9}"/>
              </a:ext>
            </a:extLst>
          </p:cNvPr>
          <p:cNvPicPr>
            <a:picLocks noChangeAspect="1"/>
          </p:cNvPicPr>
          <p:nvPr userDrawn="1"/>
        </p:nvPicPr>
        <p:blipFill>
          <a:blip r:embed="rId2"/>
          <a:stretch>
            <a:fillRect/>
          </a:stretch>
        </p:blipFill>
        <p:spPr bwMode="gray">
          <a:xfrm>
            <a:off x="10969942" y="0"/>
            <a:ext cx="1218883" cy="5833872"/>
          </a:xfrm>
          <a:prstGeom prst="rect">
            <a:avLst/>
          </a:prstGeom>
        </p:spPr>
      </p:pic>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2011680"/>
            <a:ext cx="12188825" cy="1828800"/>
          </a:xfrm>
          <a:solidFill>
            <a:schemeClr val="bg1"/>
          </a:solidFill>
          <a:effectLst>
            <a:innerShdw dist="76200" dir="16200000">
              <a:schemeClr val="accent1"/>
            </a:innerShdw>
          </a:effectLst>
        </p:spPr>
        <p:txBody>
          <a:bodyPr lIns="273934" tIns="0" rIns="273934" bIns="0" anchor="ctr" anchorCtr="0"/>
          <a:lstStyle>
            <a:lvl1pPr marL="0" indent="0" algn="ctr">
              <a:spcAft>
                <a:spcPts val="1059"/>
              </a:spcAft>
              <a:buNone/>
              <a:defRPr sz="3177" b="1" baseline="0">
                <a:solidFill>
                  <a:schemeClr val="accent1"/>
                </a:solidFill>
              </a:defRPr>
            </a:lvl1pPr>
            <a:lvl2pPr marL="0" indent="0" algn="ctr">
              <a:spcBef>
                <a:spcPts val="0"/>
              </a:spcBef>
              <a:buNone/>
              <a:defRPr sz="1412" b="1"/>
            </a:lvl2pPr>
            <a:lvl3pPr marL="0" indent="0">
              <a:buNone/>
              <a:tabLst/>
              <a:defRPr sz="1412"/>
            </a:lvl3pPr>
            <a:lvl4pPr marL="450421" indent="-160864">
              <a:defRPr/>
            </a:lvl4pPr>
            <a:lvl5pPr marL="805716" indent="-160864">
              <a:tabLst/>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8D128FD2-75AE-47DC-B07D-94589D01F293}"/>
              </a:ext>
            </a:extLst>
          </p:cNvPr>
          <p:cNvSpPr>
            <a:spLocks noGrp="1"/>
          </p:cNvSpPr>
          <p:nvPr>
            <p:ph type="body" sz="quarter" idx="14"/>
          </p:nvPr>
        </p:nvSpPr>
        <p:spPr bwMode="gray">
          <a:xfrm>
            <a:off x="609441" y="5943600"/>
            <a:ext cx="10116725" cy="731520"/>
          </a:xfrm>
        </p:spPr>
        <p:txBody>
          <a:bodyPr lIns="91318" tIns="0" bIns="0" anchor="b" anchorCtr="0"/>
          <a:lstStyle>
            <a:lvl1pPr marL="100714" indent="-100714">
              <a:lnSpc>
                <a:spcPct val="90000"/>
              </a:lnSpc>
              <a:spcBef>
                <a:spcPts val="441"/>
              </a:spcBef>
              <a:buNone/>
              <a:defRPr sz="706">
                <a:latin typeface="Arial Narrow" panose="020B0606020202030204" pitchFamily="34" charset="0"/>
              </a:defRPr>
            </a:lvl1pPr>
            <a:lvl2pPr marL="402857" indent="0">
              <a:lnSpc>
                <a:spcPct val="90000"/>
              </a:lnSpc>
              <a:spcBef>
                <a:spcPts val="441"/>
              </a:spcBef>
              <a:buNone/>
              <a:defRPr sz="706"/>
            </a:lvl2pPr>
            <a:lvl3pPr marL="805993" indent="0">
              <a:lnSpc>
                <a:spcPct val="90000"/>
              </a:lnSpc>
              <a:spcBef>
                <a:spcPts val="441"/>
              </a:spcBef>
              <a:buNone/>
              <a:defRPr sz="706"/>
            </a:lvl3pPr>
            <a:lvl4pPr marL="1128281" indent="0">
              <a:lnSpc>
                <a:spcPct val="90000"/>
              </a:lnSpc>
              <a:spcBef>
                <a:spcPts val="441"/>
              </a:spcBef>
              <a:buNone/>
              <a:defRPr sz="706"/>
            </a:lvl4pPr>
            <a:lvl5pPr marL="1531137" indent="0">
              <a:lnSpc>
                <a:spcPct val="90000"/>
              </a:lnSpc>
              <a:spcBef>
                <a:spcPts val="441"/>
              </a:spcBef>
              <a:buNone/>
              <a:defRPr sz="706"/>
            </a:lvl5pPr>
          </a:lstStyle>
          <a:p>
            <a:pPr lvl="0"/>
            <a:r>
              <a:rPr lang="en-US" dirty="0"/>
              <a:t>Edit Master text styles</a:t>
            </a:r>
          </a:p>
        </p:txBody>
      </p:sp>
      <p:sp>
        <p:nvSpPr>
          <p:cNvPr id="11" name="Slide Number Placeholder 10">
            <a:extLst>
              <a:ext uri="{FF2B5EF4-FFF2-40B4-BE49-F238E27FC236}">
                <a16:creationId xmlns:a16="http://schemas.microsoft.com/office/drawing/2014/main" id="{6F2F01A9-D4BE-4062-BC79-508ACDDCF095}"/>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7443ED0A-6602-424E-86FE-2E6E34917B0B}"/>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3663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Indente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E24EFA-647A-48D6-9AB2-3E4DCAAEA401}"/>
              </a:ext>
            </a:extLst>
          </p:cNvPr>
          <p:cNvCxnSpPr/>
          <p:nvPr userDrawn="1"/>
        </p:nvCxnSpPr>
        <p:spPr bwMode="gray">
          <a:xfrm>
            <a:off x="0" y="5852159"/>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a:xfrm>
            <a:off x="1828324" y="182880"/>
            <a:ext cx="9751060" cy="822960"/>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1828324" y="1142998"/>
            <a:ext cx="9751060" cy="4572000"/>
          </a:xfrm>
        </p:spPr>
        <p:txBody>
          <a:bodyPr>
            <a:noAutofit/>
          </a:bodyPr>
          <a:lstStyle>
            <a:lvl1pPr marL="0" indent="0">
              <a:spcBef>
                <a:spcPts val="1800"/>
              </a:spcBef>
              <a:buNone/>
              <a:defRPr sz="1600" b="1"/>
            </a:lvl1pPr>
            <a:lvl2pPr marL="182880" indent="-182880">
              <a:spcBef>
                <a:spcPts val="1200"/>
              </a:spcBef>
              <a:buFont typeface="Arial" panose="020B0604020202020204" pitchFamily="34" charset="0"/>
              <a:buChar char="•"/>
              <a:defRPr sz="1600"/>
            </a:lvl2pPr>
            <a:lvl3pPr marL="685800" indent="-228600">
              <a:spcBef>
                <a:spcPts val="900"/>
              </a:spcBef>
              <a:buFont typeface="Arial" panose="020B0604020202020204" pitchFamily="34" charset="0"/>
              <a:buChar char="–"/>
              <a:defRPr sz="1400"/>
            </a:lvl3pPr>
            <a:lvl4pPr marL="1097280" indent="-182880">
              <a:spcBef>
                <a:spcPts val="600"/>
              </a:spcBef>
              <a:buFont typeface="Arial" panose="020B0604020202020204" pitchFamily="34" charset="0"/>
              <a:buChar char="•"/>
              <a:defRPr sz="1400"/>
            </a:lvl4pPr>
            <a:lvl5pPr marL="1463040">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97D54B0F-3A96-4B1C-9534-44D3BBE9AF27}"/>
              </a:ext>
            </a:extLst>
          </p:cNvPr>
          <p:cNvSpPr/>
          <p:nvPr userDrawn="1"/>
        </p:nvSpPr>
        <p:spPr>
          <a:xfrm>
            <a:off x="0" y="0"/>
            <a:ext cx="1218883" cy="583387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7" name="Rectangle 6">
            <a:extLst>
              <a:ext uri="{FF2B5EF4-FFF2-40B4-BE49-F238E27FC236}">
                <a16:creationId xmlns:a16="http://schemas.microsoft.com/office/drawing/2014/main" id="{8E29E1B3-F8C3-47E5-BA7D-180E57BDE897}"/>
              </a:ext>
            </a:extLst>
          </p:cNvPr>
          <p:cNvSpPr/>
          <p:nvPr userDrawn="1"/>
        </p:nvSpPr>
        <p:spPr>
          <a:xfrm>
            <a:off x="0" y="0"/>
            <a:ext cx="853218"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9" name="Text Placeholder 8">
            <a:extLst>
              <a:ext uri="{FF2B5EF4-FFF2-40B4-BE49-F238E27FC236}">
                <a16:creationId xmlns:a16="http://schemas.microsoft.com/office/drawing/2014/main" id="{3EFA04AB-C924-44F8-ACE4-23C382F5D3A9}"/>
              </a:ext>
            </a:extLst>
          </p:cNvPr>
          <p:cNvSpPr>
            <a:spLocks noGrp="1"/>
          </p:cNvSpPr>
          <p:nvPr>
            <p:ph type="body" sz="quarter" idx="13"/>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a:lvl2pPr>
          </a:lstStyle>
          <a:p>
            <a:pPr lvl="0"/>
            <a:r>
              <a:rPr lang="en-US" dirty="0"/>
              <a:t>Edit Master text styles</a:t>
            </a:r>
          </a:p>
        </p:txBody>
      </p:sp>
      <p:sp>
        <p:nvSpPr>
          <p:cNvPr id="10" name="Slide Number Placeholder 9">
            <a:extLst>
              <a:ext uri="{FF2B5EF4-FFF2-40B4-BE49-F238E27FC236}">
                <a16:creationId xmlns:a16="http://schemas.microsoft.com/office/drawing/2014/main" id="{7EE22BEE-38FD-4B7B-8F57-1651F323D75A}"/>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Tree>
    <p:extLst>
      <p:ext uri="{BB962C8B-B14F-4D97-AF65-F5344CB8AC3E}">
        <p14:creationId xmlns:p14="http://schemas.microsoft.com/office/powerpoint/2010/main" val="2926043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ppt_h/2"/>
                                          </p:val>
                                        </p:tav>
                                        <p:tav tm="100000">
                                          <p:val>
                                            <p:strVal val="#ppt_y"/>
                                          </p:val>
                                        </p:tav>
                                      </p:tavLst>
                                    </p:anim>
                                    <p:anim calcmode="lin" valueType="num">
                                      <p:cBhvr>
                                        <p:cTn id="15" dur="500" fill="hold"/>
                                        <p:tgtEl>
                                          <p:spTgt spid="7"/>
                                        </p:tgtEl>
                                        <p:attrNameLst>
                                          <p:attrName>ppt_w</p:attrName>
                                        </p:attrNameLst>
                                      </p:cBhvr>
                                      <p:tavLst>
                                        <p:tav tm="0">
                                          <p:val>
                                            <p:strVal val="#ppt_w"/>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animBg="1"/>
      <p:bldP spid="7"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1C9EF52-FC3B-1D49-856B-F96D95A712FB}"/>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44B59E-2E4F-FA44-911F-FE4EE3A3BE45}"/>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10643577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A45D-1559-1143-AC60-23915BC5985D}"/>
              </a:ext>
            </a:extLst>
          </p:cNvPr>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36AF446-80FD-EE4E-B73F-35229628C736}"/>
              </a:ext>
            </a:extLst>
          </p:cNvPr>
          <p:cNvSpPr>
            <a:spLocks noGrp="1"/>
          </p:cNvSpPr>
          <p:nvPr>
            <p:ph idx="1"/>
          </p:nvPr>
        </p:nvSpPr>
        <p:spPr>
          <a:xfrm>
            <a:off x="837982" y="1825625"/>
            <a:ext cx="10512862"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E764B-B2EC-0446-A74A-A78948712BE4}"/>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10/16/2023</a:t>
            </a:fld>
            <a:endParaRPr lang="en-US"/>
          </a:p>
        </p:txBody>
      </p:sp>
      <p:sp>
        <p:nvSpPr>
          <p:cNvPr id="5" name="Footer Placeholder 4">
            <a:extLst>
              <a:ext uri="{FF2B5EF4-FFF2-40B4-BE49-F238E27FC236}">
                <a16:creationId xmlns:a16="http://schemas.microsoft.com/office/drawing/2014/main" id="{DFDCDA43-E27C-2C4C-B941-3529454B9F39}"/>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F95FD7-B4E9-684E-93E3-59C32D1BEE82}"/>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273163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1834-02A1-5C45-BEAC-E5BE1384FD74}"/>
              </a:ext>
            </a:extLst>
          </p:cNvPr>
          <p:cNvSpPr>
            <a:spLocks noGrp="1"/>
          </p:cNvSpPr>
          <p:nvPr>
            <p:ph type="title"/>
          </p:nvPr>
        </p:nvSpPr>
        <p:spPr>
          <a:xfrm>
            <a:off x="831634" y="1709739"/>
            <a:ext cx="10512862"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B4EFCF-77D8-5B4B-B547-B18CC8577890}"/>
              </a:ext>
            </a:extLst>
          </p:cNvPr>
          <p:cNvSpPr>
            <a:spLocks noGrp="1"/>
          </p:cNvSpPr>
          <p:nvPr>
            <p:ph type="body" idx="1"/>
          </p:nvPr>
        </p:nvSpPr>
        <p:spPr>
          <a:xfrm>
            <a:off x="831634" y="4589464"/>
            <a:ext cx="10512862"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F45D6A-9728-F143-83CE-63C59078FB9D}"/>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10/16/2023</a:t>
            </a:fld>
            <a:endParaRPr lang="en-US"/>
          </a:p>
        </p:txBody>
      </p:sp>
      <p:sp>
        <p:nvSpPr>
          <p:cNvPr id="5" name="Footer Placeholder 4">
            <a:extLst>
              <a:ext uri="{FF2B5EF4-FFF2-40B4-BE49-F238E27FC236}">
                <a16:creationId xmlns:a16="http://schemas.microsoft.com/office/drawing/2014/main" id="{D1601A0F-912C-B647-A605-623675414603}"/>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DBB9E7-0F49-324D-9508-306B2EBD806F}"/>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41989638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3A49-5C59-7242-9270-FC6FC0973FE5}"/>
              </a:ext>
            </a:extLst>
          </p:cNvPr>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5072775-EE4D-5A41-A59E-A22542DFD862}"/>
              </a:ext>
            </a:extLst>
          </p:cNvPr>
          <p:cNvSpPr>
            <a:spLocks noGrp="1"/>
          </p:cNvSpPr>
          <p:nvPr>
            <p:ph sz="half" idx="1"/>
          </p:nvPr>
        </p:nvSpPr>
        <p:spPr>
          <a:xfrm>
            <a:off x="837982" y="1825625"/>
            <a:ext cx="5154857"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60C354-99ED-D247-9530-B7902CA0AE26}"/>
              </a:ext>
            </a:extLst>
          </p:cNvPr>
          <p:cNvSpPr>
            <a:spLocks noGrp="1"/>
          </p:cNvSpPr>
          <p:nvPr>
            <p:ph sz="half" idx="2"/>
          </p:nvPr>
        </p:nvSpPr>
        <p:spPr>
          <a:xfrm>
            <a:off x="6195986" y="1825625"/>
            <a:ext cx="5154857"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544FE0-0CF3-694D-9406-9D14BB7EE24E}"/>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10/16/2023</a:t>
            </a:fld>
            <a:endParaRPr lang="en-US"/>
          </a:p>
        </p:txBody>
      </p:sp>
      <p:sp>
        <p:nvSpPr>
          <p:cNvPr id="6" name="Footer Placeholder 5">
            <a:extLst>
              <a:ext uri="{FF2B5EF4-FFF2-40B4-BE49-F238E27FC236}">
                <a16:creationId xmlns:a16="http://schemas.microsoft.com/office/drawing/2014/main" id="{0B2EFED3-43D4-9744-AD69-D89D46FA9486}"/>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0DE885-6D56-3C4B-830F-383DA505222B}"/>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41518218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277F-2376-324C-B067-BD642ADD47E4}"/>
              </a:ext>
            </a:extLst>
          </p:cNvPr>
          <p:cNvSpPr>
            <a:spLocks noGrp="1"/>
          </p:cNvSpPr>
          <p:nvPr>
            <p:ph type="title"/>
          </p:nvPr>
        </p:nvSpPr>
        <p:spPr>
          <a:xfrm>
            <a:off x="840098" y="365126"/>
            <a:ext cx="10512862"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A6922EC-6928-C444-AEB1-E2CCB67BAF35}"/>
              </a:ext>
            </a:extLst>
          </p:cNvPr>
          <p:cNvSpPr>
            <a:spLocks noGrp="1"/>
          </p:cNvSpPr>
          <p:nvPr>
            <p:ph type="body" idx="1"/>
          </p:nvPr>
        </p:nvSpPr>
        <p:spPr>
          <a:xfrm>
            <a:off x="840099" y="1681163"/>
            <a:ext cx="515697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4894DD-2DA8-CF49-9AA9-560F0DE9F732}"/>
              </a:ext>
            </a:extLst>
          </p:cNvPr>
          <p:cNvSpPr>
            <a:spLocks noGrp="1"/>
          </p:cNvSpPr>
          <p:nvPr>
            <p:ph sz="half" idx="2"/>
          </p:nvPr>
        </p:nvSpPr>
        <p:spPr>
          <a:xfrm>
            <a:off x="840099" y="2505075"/>
            <a:ext cx="5156973"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D76C3-A817-7E44-B4DC-B10373569CE7}"/>
              </a:ext>
            </a:extLst>
          </p:cNvPr>
          <p:cNvSpPr>
            <a:spLocks noGrp="1"/>
          </p:cNvSpPr>
          <p:nvPr>
            <p:ph type="body" sz="quarter" idx="3"/>
          </p:nvPr>
        </p:nvSpPr>
        <p:spPr>
          <a:xfrm>
            <a:off x="6170593" y="1681163"/>
            <a:ext cx="518236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D85407-91FC-6A4D-A8C7-C270E9966B04}"/>
              </a:ext>
            </a:extLst>
          </p:cNvPr>
          <p:cNvSpPr>
            <a:spLocks noGrp="1"/>
          </p:cNvSpPr>
          <p:nvPr>
            <p:ph sz="quarter" idx="4"/>
          </p:nvPr>
        </p:nvSpPr>
        <p:spPr>
          <a:xfrm>
            <a:off x="6170593" y="2505075"/>
            <a:ext cx="518236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D22B5C-B58D-FD4D-9018-E90AF30ACECD}"/>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10/16/2023</a:t>
            </a:fld>
            <a:endParaRPr lang="en-US"/>
          </a:p>
        </p:txBody>
      </p:sp>
      <p:sp>
        <p:nvSpPr>
          <p:cNvPr id="8" name="Footer Placeholder 7">
            <a:extLst>
              <a:ext uri="{FF2B5EF4-FFF2-40B4-BE49-F238E27FC236}">
                <a16:creationId xmlns:a16="http://schemas.microsoft.com/office/drawing/2014/main" id="{2C7EAA51-21F4-214C-9E2E-B324D1E16ACC}"/>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80E81A5-A374-8D46-B75D-FB8D071B4C8E}"/>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23502696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1C05-ABA0-6448-A7AF-DD1DA899D9F5}"/>
              </a:ext>
            </a:extLst>
          </p:cNvPr>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3F71D84-996D-7D4D-92EB-54AC3F11F11B}"/>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10/16/2023</a:t>
            </a:fld>
            <a:endParaRPr lang="en-US"/>
          </a:p>
        </p:txBody>
      </p:sp>
      <p:sp>
        <p:nvSpPr>
          <p:cNvPr id="4" name="Footer Placeholder 3">
            <a:extLst>
              <a:ext uri="{FF2B5EF4-FFF2-40B4-BE49-F238E27FC236}">
                <a16:creationId xmlns:a16="http://schemas.microsoft.com/office/drawing/2014/main" id="{07862070-59E0-DB49-90F1-2A64CBACDD57}"/>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12C47B-6D46-344C-8AA5-E10BD69D1366}"/>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9278832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F88301-C00C-D140-93EF-8BC02F56FEDE}"/>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10/16/2023</a:t>
            </a:fld>
            <a:endParaRPr lang="en-US"/>
          </a:p>
        </p:txBody>
      </p:sp>
      <p:sp>
        <p:nvSpPr>
          <p:cNvPr id="3" name="Footer Placeholder 2">
            <a:extLst>
              <a:ext uri="{FF2B5EF4-FFF2-40B4-BE49-F238E27FC236}">
                <a16:creationId xmlns:a16="http://schemas.microsoft.com/office/drawing/2014/main" id="{3A379073-F07D-9F48-80B7-8368610E512E}"/>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D4F36CF-94A9-9C45-B107-0866E3A15AA5}"/>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15596657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23C7-3D09-EA40-95CF-D9F54F12C1D4}"/>
              </a:ext>
            </a:extLst>
          </p:cNvPr>
          <p:cNvSpPr>
            <a:spLocks noGrp="1"/>
          </p:cNvSpPr>
          <p:nvPr>
            <p:ph type="title"/>
          </p:nvPr>
        </p:nvSpPr>
        <p:spPr>
          <a:xfrm>
            <a:off x="840099" y="457200"/>
            <a:ext cx="3931743"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A14B19-B805-9E4D-9A38-362055E19782}"/>
              </a:ext>
            </a:extLst>
          </p:cNvPr>
          <p:cNvSpPr>
            <a:spLocks noGrp="1"/>
          </p:cNvSpPr>
          <p:nvPr>
            <p:ph idx="1"/>
          </p:nvPr>
        </p:nvSpPr>
        <p:spPr>
          <a:xfrm>
            <a:off x="5182367" y="987426"/>
            <a:ext cx="617059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39C181-0431-8149-8B0B-B966920CF7FA}"/>
              </a:ext>
            </a:extLst>
          </p:cNvPr>
          <p:cNvSpPr>
            <a:spLocks noGrp="1"/>
          </p:cNvSpPr>
          <p:nvPr>
            <p:ph type="body" sz="half" idx="2"/>
          </p:nvPr>
        </p:nvSpPr>
        <p:spPr>
          <a:xfrm>
            <a:off x="840099" y="2057400"/>
            <a:ext cx="39317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33A4A2-8882-0343-A846-4FD2F2C34429}"/>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10/16/2023</a:t>
            </a:fld>
            <a:endParaRPr lang="en-US"/>
          </a:p>
        </p:txBody>
      </p:sp>
      <p:sp>
        <p:nvSpPr>
          <p:cNvPr id="6" name="Footer Placeholder 5">
            <a:extLst>
              <a:ext uri="{FF2B5EF4-FFF2-40B4-BE49-F238E27FC236}">
                <a16:creationId xmlns:a16="http://schemas.microsoft.com/office/drawing/2014/main" id="{0BE8466A-59F3-FD41-A5C4-E5174E638ED3}"/>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13F031-252E-FD4B-8951-C6A1AD22CE91}"/>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8181846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F5FB-F368-2145-87D6-9858639113E1}"/>
              </a:ext>
            </a:extLst>
          </p:cNvPr>
          <p:cNvSpPr>
            <a:spLocks noGrp="1"/>
          </p:cNvSpPr>
          <p:nvPr>
            <p:ph type="title"/>
          </p:nvPr>
        </p:nvSpPr>
        <p:spPr>
          <a:xfrm>
            <a:off x="840099" y="457200"/>
            <a:ext cx="3931743"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A16EDB-C8AE-C64A-A6A2-53C9FEE466C8}"/>
              </a:ext>
            </a:extLst>
          </p:cNvPr>
          <p:cNvSpPr>
            <a:spLocks noGrp="1"/>
          </p:cNvSpPr>
          <p:nvPr>
            <p:ph type="pic" idx="1"/>
          </p:nvPr>
        </p:nvSpPr>
        <p:spPr>
          <a:xfrm>
            <a:off x="5182367" y="987426"/>
            <a:ext cx="617059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B1E4A4-25A7-5245-9289-F527431469A0}"/>
              </a:ext>
            </a:extLst>
          </p:cNvPr>
          <p:cNvSpPr>
            <a:spLocks noGrp="1"/>
          </p:cNvSpPr>
          <p:nvPr>
            <p:ph type="body" sz="half" idx="2"/>
          </p:nvPr>
        </p:nvSpPr>
        <p:spPr>
          <a:xfrm>
            <a:off x="840099" y="2057400"/>
            <a:ext cx="39317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7B8B3B-8DDA-8F41-9005-77F96A7438B5}"/>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10/16/2023</a:t>
            </a:fld>
            <a:endParaRPr lang="en-US"/>
          </a:p>
        </p:txBody>
      </p:sp>
      <p:sp>
        <p:nvSpPr>
          <p:cNvPr id="6" name="Footer Placeholder 5">
            <a:extLst>
              <a:ext uri="{FF2B5EF4-FFF2-40B4-BE49-F238E27FC236}">
                <a16:creationId xmlns:a16="http://schemas.microsoft.com/office/drawing/2014/main" id="{41EE2BBB-97CF-094C-B3A3-946D3DB746F5}"/>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BA8A-0538-954C-98EC-44D8845BB58A}"/>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13565456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3B29-2D67-FE47-8491-D58149C5B587}"/>
              </a:ext>
            </a:extLst>
          </p:cNvPr>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9BF7E4-F46C-B74D-BE26-296C50DE2310}"/>
              </a:ext>
            </a:extLst>
          </p:cNvPr>
          <p:cNvSpPr>
            <a:spLocks noGrp="1"/>
          </p:cNvSpPr>
          <p:nvPr>
            <p:ph type="body" orient="vert" idx="1"/>
          </p:nvPr>
        </p:nvSpPr>
        <p:spPr>
          <a:xfrm>
            <a:off x="837982" y="1825625"/>
            <a:ext cx="10512862"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EAE12-B6F9-854A-ADED-BE2E30B94F8F}"/>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10/16/2023</a:t>
            </a:fld>
            <a:endParaRPr lang="en-US"/>
          </a:p>
        </p:txBody>
      </p:sp>
      <p:sp>
        <p:nvSpPr>
          <p:cNvPr id="5" name="Footer Placeholder 4">
            <a:extLst>
              <a:ext uri="{FF2B5EF4-FFF2-40B4-BE49-F238E27FC236}">
                <a16:creationId xmlns:a16="http://schemas.microsoft.com/office/drawing/2014/main" id="{A5C1AF7B-6C71-1240-8338-4F8478BAF216}"/>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8F8C4E-3C69-9145-866C-C0BCE2E3B36C}"/>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1015080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894C45-9F10-4C0A-9E7D-1A2378947469}"/>
              </a:ext>
            </a:extLst>
          </p:cNvPr>
          <p:cNvSpPr/>
          <p:nvPr userDrawn="1"/>
        </p:nvSpPr>
        <p:spPr bwMode="gray">
          <a:xfrm>
            <a:off x="0" y="0"/>
            <a:ext cx="12188828" cy="5833872"/>
          </a:xfrm>
          <a:prstGeom prst="rect">
            <a:avLst/>
          </a:prstGeom>
          <a:solidFill>
            <a:srgbClr val="CFE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 name="Rectangle 8">
            <a:extLst>
              <a:ext uri="{FF2B5EF4-FFF2-40B4-BE49-F238E27FC236}">
                <a16:creationId xmlns:a16="http://schemas.microsoft.com/office/drawing/2014/main" id="{90E69F33-A075-4ECB-9877-7BAFD76769E9}"/>
              </a:ext>
            </a:extLst>
          </p:cNvPr>
          <p:cNvSpPr/>
          <p:nvPr userDrawn="1"/>
        </p:nvSpPr>
        <p:spPr bwMode="gray">
          <a:xfrm>
            <a:off x="10969942" y="0"/>
            <a:ext cx="1218883"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pic>
        <p:nvPicPr>
          <p:cNvPr id="2" name="Picture 1">
            <a:extLst>
              <a:ext uri="{FF2B5EF4-FFF2-40B4-BE49-F238E27FC236}">
                <a16:creationId xmlns:a16="http://schemas.microsoft.com/office/drawing/2014/main" id="{1EF684CC-256D-EE40-B04E-E406E18C56A9}"/>
              </a:ext>
            </a:extLst>
          </p:cNvPr>
          <p:cNvPicPr>
            <a:picLocks noChangeAspect="1"/>
          </p:cNvPicPr>
          <p:nvPr userDrawn="1"/>
        </p:nvPicPr>
        <p:blipFill>
          <a:blip r:embed="rId2"/>
          <a:stretch>
            <a:fillRect/>
          </a:stretch>
        </p:blipFill>
        <p:spPr bwMode="gray">
          <a:xfrm>
            <a:off x="10969942" y="0"/>
            <a:ext cx="1218883" cy="5833872"/>
          </a:xfrm>
          <a:prstGeom prst="rect">
            <a:avLst/>
          </a:prstGeom>
        </p:spPr>
      </p:pic>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2011680"/>
            <a:ext cx="12188825" cy="1828800"/>
          </a:xfrm>
          <a:solidFill>
            <a:schemeClr val="bg1"/>
          </a:solidFill>
          <a:effectLst>
            <a:innerShdw dist="76200" dir="16200000">
              <a:schemeClr val="accent1"/>
            </a:innerShdw>
          </a:effectLst>
        </p:spPr>
        <p:txBody>
          <a:bodyPr lIns="274320" tIns="0" rIns="274320" bIns="0" anchor="ctr" anchorCtr="0"/>
          <a:lstStyle>
            <a:lvl1pPr marL="0" indent="0" algn="ctr">
              <a:spcAft>
                <a:spcPts val="1200"/>
              </a:spcAft>
              <a:buNone/>
              <a:defRPr sz="3600" b="1" baseline="0">
                <a:solidFill>
                  <a:schemeClr val="accent1"/>
                </a:solidFill>
              </a:defRPr>
            </a:lvl1pPr>
            <a:lvl2pPr marL="0" indent="0" algn="ctr">
              <a:spcBef>
                <a:spcPts val="0"/>
              </a:spcBef>
              <a:buNone/>
              <a:defRPr sz="1600" b="1"/>
            </a:lvl2pPr>
            <a:lvl3pPr marL="0" indent="0">
              <a:buNone/>
              <a:tabLst/>
              <a:defRPr sz="1600"/>
            </a:lvl3pPr>
            <a:lvl4pPr marL="511175" indent="-182563">
              <a:defRPr/>
            </a:lvl4pPr>
            <a:lvl5pPr marL="914400" indent="-182563">
              <a:tabLst/>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8D128FD2-75AE-47DC-B07D-94589D01F293}"/>
              </a:ext>
            </a:extLst>
          </p:cNvPr>
          <p:cNvSpPr>
            <a:spLocks noGrp="1"/>
          </p:cNvSpPr>
          <p:nvPr>
            <p:ph type="body" sz="quarter" idx="14"/>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vl2pPr>
            <a:lvl3pPr marL="914717" indent="0">
              <a:lnSpc>
                <a:spcPct val="90000"/>
              </a:lnSpc>
              <a:spcBef>
                <a:spcPts val="500"/>
              </a:spcBef>
              <a:buNone/>
              <a:defRPr sz="800"/>
            </a:lvl3pPr>
            <a:lvl4pPr marL="1280477" indent="0">
              <a:lnSpc>
                <a:spcPct val="90000"/>
              </a:lnSpc>
              <a:spcBef>
                <a:spcPts val="500"/>
              </a:spcBef>
              <a:buNone/>
              <a:defRPr sz="800"/>
            </a:lvl4pPr>
            <a:lvl5pPr marL="1737677" indent="0">
              <a:lnSpc>
                <a:spcPct val="90000"/>
              </a:lnSpc>
              <a:spcBef>
                <a:spcPts val="500"/>
              </a:spcBef>
              <a:buNone/>
              <a:defRPr sz="800"/>
            </a:lvl5pPr>
          </a:lstStyle>
          <a:p>
            <a:pPr lvl="0"/>
            <a:r>
              <a:rPr lang="en-US" dirty="0"/>
              <a:t>Edit Master text styles</a:t>
            </a:r>
          </a:p>
        </p:txBody>
      </p:sp>
      <p:sp>
        <p:nvSpPr>
          <p:cNvPr id="11" name="Slide Number Placeholder 10">
            <a:extLst>
              <a:ext uri="{FF2B5EF4-FFF2-40B4-BE49-F238E27FC236}">
                <a16:creationId xmlns:a16="http://schemas.microsoft.com/office/drawing/2014/main" id="{6F2F01A9-D4BE-4062-BC79-508ACDDCF095}"/>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7443ED0A-6602-424E-86FE-2E6E34917B0B}"/>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99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7" presetClass="entr" presetSubtype="1" fill="hold" grpId="0" nodeType="after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ppt_h/2"/>
                                          </p:val>
                                        </p:tav>
                                        <p:tav tm="100000">
                                          <p:val>
                                            <p:strVal val="#ppt_y"/>
                                          </p:val>
                                        </p:tav>
                                      </p:tavLst>
                                    </p:anim>
                                    <p:anim calcmode="lin" valueType="num">
                                      <p:cBhvr>
                                        <p:cTn id="23" dur="500" fill="hold"/>
                                        <p:tgtEl>
                                          <p:spTgt spid="9"/>
                                        </p:tgtEl>
                                        <p:attrNameLst>
                                          <p:attrName>ppt_w</p:attrName>
                                        </p:attrNameLst>
                                      </p:cBhvr>
                                      <p:tavLst>
                                        <p:tav tm="0">
                                          <p:val>
                                            <p:strVal val="#ppt_w"/>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animBg="1">
        <p:tmplLst>
          <p:tmpl>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5A8156-8920-F94B-AC73-E2E9A76E20DD}"/>
              </a:ext>
            </a:extLst>
          </p:cNvPr>
          <p:cNvSpPr>
            <a:spLocks noGrp="1"/>
          </p:cNvSpPr>
          <p:nvPr>
            <p:ph type="title" orient="vert"/>
          </p:nvPr>
        </p:nvSpPr>
        <p:spPr>
          <a:xfrm>
            <a:off x="8722629" y="365125"/>
            <a:ext cx="262821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CBE2E6-7544-784A-8722-B5464592EE3C}"/>
              </a:ext>
            </a:extLst>
          </p:cNvPr>
          <p:cNvSpPr>
            <a:spLocks noGrp="1"/>
          </p:cNvSpPr>
          <p:nvPr>
            <p:ph type="body" orient="vert" idx="1"/>
          </p:nvPr>
        </p:nvSpPr>
        <p:spPr>
          <a:xfrm>
            <a:off x="837982" y="365125"/>
            <a:ext cx="7681499"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D2030-2427-EE42-9CA6-EA0F79E3C0B1}"/>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10/16/2023</a:t>
            </a:fld>
            <a:endParaRPr lang="en-US"/>
          </a:p>
        </p:txBody>
      </p:sp>
      <p:sp>
        <p:nvSpPr>
          <p:cNvPr id="5" name="Footer Placeholder 4">
            <a:extLst>
              <a:ext uri="{FF2B5EF4-FFF2-40B4-BE49-F238E27FC236}">
                <a16:creationId xmlns:a16="http://schemas.microsoft.com/office/drawing/2014/main" id="{2DD405C1-7D81-964F-B622-80C76A37BC25}"/>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9C86EA0-856E-5E4E-8044-A41909E9A713}"/>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0116998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9A0EDC-2434-D241-824C-FC6462B93740}" type="slidenum">
              <a:rPr lang="en-US" smtClean="0"/>
              <a:pPr/>
              <a:t>‹#›</a:t>
            </a:fld>
            <a:endParaRPr lang="en-US" dirty="0"/>
          </a:p>
        </p:txBody>
      </p:sp>
    </p:spTree>
    <p:extLst>
      <p:ext uri="{BB962C8B-B14F-4D97-AF65-F5344CB8AC3E}">
        <p14:creationId xmlns:p14="http://schemas.microsoft.com/office/powerpoint/2010/main" val="23473688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04E602-D12B-264A-A9CE-317B47A14EB7}"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6454670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04E602-D12B-264A-A9CE-317B47A14EB7}"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8857073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04E602-D12B-264A-A9CE-317B47A14EB7}"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40416973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04E602-D12B-264A-A9CE-317B47A14EB7}"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41581566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04E602-D12B-264A-A9CE-317B47A14EB7}"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26117759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4E602-D12B-264A-A9CE-317B47A14EB7}"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56478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04E602-D12B-264A-A9CE-317B47A14EB7}"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7093656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04E602-D12B-264A-A9CE-317B47A14EB7}"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40133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2D9E4B6-69E2-4640-80DC-9362F0201ECC}"/>
              </a:ext>
            </a:extLst>
          </p:cNvPr>
          <p:cNvSpPr>
            <a:spLocks noGrp="1"/>
          </p:cNvSpPr>
          <p:nvPr>
            <p:ph type="pic" sz="quarter" idx="16" hasCustomPrompt="1"/>
          </p:nvPr>
        </p:nvSpPr>
        <p:spPr bwMode="gray">
          <a:xfrm>
            <a:off x="0" y="1"/>
            <a:ext cx="12188825" cy="5851525"/>
          </a:xfrm>
        </p:spPr>
        <p:txBody>
          <a:bodyPr lIns="5394960" rIns="822960" anchor="ctr" anchorCtr="0"/>
          <a:lstStyle>
            <a:lvl1pPr marL="0" indent="0" algn="r">
              <a:buNone/>
              <a:defRPr sz="2400"/>
            </a:lvl1pPr>
          </a:lstStyle>
          <a:p>
            <a:r>
              <a:rPr lang="en-US" dirty="0"/>
              <a:t> Insert picture in this placeholder</a:t>
            </a:r>
          </a:p>
        </p:txBody>
      </p:sp>
      <p:sp>
        <p:nvSpPr>
          <p:cNvPr id="15" name="Text Placeholder 14">
            <a:extLst>
              <a:ext uri="{FF2B5EF4-FFF2-40B4-BE49-F238E27FC236}">
                <a16:creationId xmlns:a16="http://schemas.microsoft.com/office/drawing/2014/main" id="{5947122D-1B43-457D-AADC-CB5F08B826BE}"/>
              </a:ext>
            </a:extLst>
          </p:cNvPr>
          <p:cNvSpPr>
            <a:spLocks noGrp="1"/>
          </p:cNvSpPr>
          <p:nvPr>
            <p:ph type="body" sz="quarter" idx="18" hasCustomPrompt="1"/>
          </p:nvPr>
        </p:nvSpPr>
        <p:spPr bwMode="gray">
          <a:xfrm>
            <a:off x="0" y="0"/>
            <a:ext cx="1218883" cy="5833872"/>
          </a:xfrm>
          <a:solidFill>
            <a:schemeClr val="bg2">
              <a:alpha val="50000"/>
            </a:schemeClr>
          </a:solidFill>
        </p:spPr>
        <p:txBody>
          <a:bodyPr/>
          <a:lstStyle>
            <a:lvl1pPr marL="0" indent="0">
              <a:buNone/>
              <a:defRPr sz="1100"/>
            </a:lvl1pPr>
          </a:lstStyle>
          <a:p>
            <a:pPr lvl="0"/>
            <a:r>
              <a:rPr lang="en-US" dirty="0"/>
              <a:t> </a:t>
            </a:r>
          </a:p>
        </p:txBody>
      </p:sp>
      <p:sp>
        <p:nvSpPr>
          <p:cNvPr id="13" name="Text Placeholder 12">
            <a:extLst>
              <a:ext uri="{FF2B5EF4-FFF2-40B4-BE49-F238E27FC236}">
                <a16:creationId xmlns:a16="http://schemas.microsoft.com/office/drawing/2014/main" id="{2C634B4E-1D40-4DB2-BB0C-A06EA69A3983}"/>
              </a:ext>
            </a:extLst>
          </p:cNvPr>
          <p:cNvSpPr>
            <a:spLocks noGrp="1"/>
          </p:cNvSpPr>
          <p:nvPr>
            <p:ph type="body" sz="quarter" idx="17" hasCustomPrompt="1"/>
          </p:nvPr>
        </p:nvSpPr>
        <p:spPr bwMode="gray">
          <a:xfrm>
            <a:off x="0" y="0"/>
            <a:ext cx="853218" cy="5833872"/>
          </a:xfrm>
          <a:solidFill>
            <a:schemeClr val="bg2"/>
          </a:solidFill>
        </p:spPr>
        <p:txBody>
          <a:bodyPr/>
          <a:lstStyle>
            <a:lvl1pPr marL="0" indent="0">
              <a:buNone/>
              <a:defRPr sz="1100"/>
            </a:lvl1pPr>
          </a:lstStyle>
          <a:p>
            <a:pPr lvl="0"/>
            <a:r>
              <a:rPr lang="en-US" dirty="0"/>
              <a:t> </a:t>
            </a: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3291840"/>
            <a:ext cx="6703854" cy="1828800"/>
          </a:xfrm>
          <a:solidFill>
            <a:srgbClr val="FFFFFF">
              <a:alpha val="84706"/>
            </a:srgbClr>
          </a:solidFill>
          <a:effectLst/>
        </p:spPr>
        <p:txBody>
          <a:bodyPr lIns="640080" rIns="274320" anchor="ctr" anchorCtr="0"/>
          <a:lstStyle>
            <a:lvl1pPr marL="0" indent="0">
              <a:spcBef>
                <a:spcPts val="0"/>
              </a:spcBef>
              <a:spcAft>
                <a:spcPts val="0"/>
              </a:spcAft>
              <a:buNone/>
              <a:defRPr sz="3200" b="1" baseline="0">
                <a:solidFill>
                  <a:schemeClr val="accent1"/>
                </a:solidFill>
              </a:defRPr>
            </a:lvl1pPr>
            <a:lvl2pPr marL="0" indent="0">
              <a:spcBef>
                <a:spcPts val="900"/>
              </a:spcBef>
              <a:buNone/>
              <a:defRPr sz="1600" b="1"/>
            </a:lvl2pPr>
            <a:lvl3pPr marL="182563" indent="-182563">
              <a:tabLst/>
              <a:defRPr sz="1400"/>
            </a:lvl3pPr>
            <a:lvl4pPr marL="511175" indent="-182563">
              <a:defRPr sz="1400"/>
            </a:lvl4pPr>
            <a:lvl5pPr marL="914400" indent="-182563">
              <a:tabLst/>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8291644-5221-46BB-8E9F-FEE5076F7A76}"/>
              </a:ext>
            </a:extLst>
          </p:cNvPr>
          <p:cNvSpPr>
            <a:spLocks noGrp="1"/>
          </p:cNvSpPr>
          <p:nvPr>
            <p:ph type="body" sz="quarter" idx="14"/>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8" name="Slide Number Placeholder 7">
            <a:extLst>
              <a:ext uri="{FF2B5EF4-FFF2-40B4-BE49-F238E27FC236}">
                <a16:creationId xmlns:a16="http://schemas.microsoft.com/office/drawing/2014/main" id="{B399F087-D077-4C0B-B510-68BDD9832F82}"/>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7" name="Text Placeholder 16">
            <a:extLst>
              <a:ext uri="{FF2B5EF4-FFF2-40B4-BE49-F238E27FC236}">
                <a16:creationId xmlns:a16="http://schemas.microsoft.com/office/drawing/2014/main" id="{8D30806C-798C-46AD-AA70-7DE0AE5065E9}"/>
              </a:ext>
            </a:extLst>
          </p:cNvPr>
          <p:cNvSpPr>
            <a:spLocks noGrp="1"/>
          </p:cNvSpPr>
          <p:nvPr>
            <p:ph type="body" sz="quarter" idx="19" hasCustomPrompt="1"/>
          </p:nvPr>
        </p:nvSpPr>
        <p:spPr bwMode="gray">
          <a:xfrm>
            <a:off x="0" y="3291840"/>
            <a:ext cx="6703854" cy="82296"/>
          </a:xfrm>
          <a:solidFill>
            <a:schemeClr val="accent1"/>
          </a:solidFill>
        </p:spPr>
        <p:txBody>
          <a:bodyPr/>
          <a:lstStyle>
            <a:lvl1pPr marL="0" indent="0">
              <a:buNone/>
              <a:defRPr sz="1050"/>
            </a:lvl1pPr>
          </a:lstStyle>
          <a:p>
            <a:pPr lvl="0"/>
            <a:r>
              <a:rPr lang="en-US" dirty="0"/>
              <a:t> </a:t>
            </a:r>
          </a:p>
        </p:txBody>
      </p:sp>
      <p:cxnSp>
        <p:nvCxnSpPr>
          <p:cNvPr id="9" name="Straight Connector 8">
            <a:extLst>
              <a:ext uri="{FF2B5EF4-FFF2-40B4-BE49-F238E27FC236}">
                <a16:creationId xmlns:a16="http://schemas.microsoft.com/office/drawing/2014/main" id="{B023A24F-856C-4B7A-B07F-C42D0F77E964}"/>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690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ppt_y-#ppt_h/2"/>
                                          </p:val>
                                        </p:tav>
                                        <p:tav tm="100000">
                                          <p:val>
                                            <p:strVal val="#ppt_y"/>
                                          </p:val>
                                        </p:tav>
                                      </p:tavLst>
                                    </p:anim>
                                    <p:anim calcmode="lin" valueType="num">
                                      <p:cBhvr>
                                        <p:cTn id="9" dur="500" fill="hold"/>
                                        <p:tgtEl>
                                          <p:spTgt spid="13"/>
                                        </p:tgtEl>
                                        <p:attrNameLst>
                                          <p:attrName>ppt_w</p:attrName>
                                        </p:attrNameLst>
                                      </p:cBhvr>
                                      <p:tavLst>
                                        <p:tav tm="0">
                                          <p:val>
                                            <p:strVal val="#ppt_w"/>
                                          </p:val>
                                        </p:tav>
                                        <p:tav tm="100000">
                                          <p:val>
                                            <p:strVal val="#ppt_w"/>
                                          </p:val>
                                        </p:tav>
                                      </p:tavLst>
                                    </p:anim>
                                    <p:anim calcmode="lin" valueType="num">
                                      <p:cBhvr>
                                        <p:cTn id="10" dur="500" fill="hold"/>
                                        <p:tgtEl>
                                          <p:spTgt spid="13"/>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0">
                                            <p:bg/>
                                          </p:spTgt>
                                        </p:tgtEl>
                                        <p:attrNameLst>
                                          <p:attrName>style.visibility</p:attrName>
                                        </p:attrNameLst>
                                      </p:cBhvr>
                                      <p:to>
                                        <p:strVal val="visible"/>
                                      </p:to>
                                    </p:set>
                                    <p:anim calcmode="lin" valueType="num">
                                      <p:cBhvr additive="base">
                                        <p:cTn id="20"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bg/>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500"/>
                                        <p:tgtEl>
                                          <p:spTgt spid="10">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par>
                                <p:cTn id="38" presetID="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250" fill="hold"/>
                                        <p:tgtEl>
                                          <p:spTgt spid="17"/>
                                        </p:tgtEl>
                                        <p:attrNameLst>
                                          <p:attrName>ppt_x</p:attrName>
                                        </p:attrNameLst>
                                      </p:cBhvr>
                                      <p:tavLst>
                                        <p:tav tm="0">
                                          <p:val>
                                            <p:strVal val="0-#ppt_w/2"/>
                                          </p:val>
                                        </p:tav>
                                        <p:tav tm="100000">
                                          <p:val>
                                            <p:strVal val="#ppt_x"/>
                                          </p:val>
                                        </p:tav>
                                      </p:tavLst>
                                    </p:anim>
                                    <p:anim calcmode="lin" valueType="num">
                                      <p:cBhvr additive="base">
                                        <p:cTn id="41"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tmplLst>
          <p:tmpl>
            <p:tnLst>
              <p:par>
                <p:cTn presetID="17" presetClass="entr" presetSubtype="1"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ppt_h/2"/>
                          </p:val>
                        </p:tav>
                        <p:tav tm="100000">
                          <p:val>
                            <p:strVal val="#ppt_y"/>
                          </p:val>
                        </p:tav>
                      </p:tavLst>
                    </p:anim>
                    <p:anim calcmode="lin" valueType="num">
                      <p:cBhvr>
                        <p:cTn dur="500" fill="hold"/>
                        <p:tgtEl>
                          <p:spTgt spid="15"/>
                        </p:tgtEl>
                        <p:attrNameLst>
                          <p:attrName>ppt_w</p:attrName>
                        </p:attrNameLst>
                      </p:cBhvr>
                      <p:tavLst>
                        <p:tav tm="0">
                          <p:val>
                            <p:strVal val="#ppt_w"/>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childTnLst>
                </p:cTn>
              </p:par>
            </p:tnLst>
          </p:tmpl>
        </p:tmplLst>
      </p:bldP>
      <p:bldP spid="13" grpId="0" animBg="1">
        <p:tmplLst>
          <p:tmpl>
            <p:tnLst>
              <p:par>
                <p:cTn presetID="17" presetClass="entr" presetSubtype="1"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ppt_h/2"/>
                          </p:val>
                        </p:tav>
                        <p:tav tm="100000">
                          <p:val>
                            <p:strVal val="#ppt_y"/>
                          </p:val>
                        </p:tav>
                      </p:tavLst>
                    </p:anim>
                    <p:anim calcmode="lin" valueType="num">
                      <p:cBhvr>
                        <p:cTn dur="500" fill="hold"/>
                        <p:tgtEl>
                          <p:spTgt spid="13"/>
                        </p:tgtEl>
                        <p:attrNameLst>
                          <p:attrName>ppt_w</p:attrName>
                        </p:attrNameLst>
                      </p:cBhvr>
                      <p:tavLst>
                        <p:tav tm="0">
                          <p:val>
                            <p:strVal val="#ppt_w"/>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childTnLst>
                </p:cTn>
              </p:par>
            </p:tnLst>
          </p:tmpl>
        </p:tmplLst>
      </p:bldP>
      <p:bldP spid="10" grpId="0" build="p" animBg="1">
        <p:tmplLst>
          <p:tmpl>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7" grpId="0" animBg="1">
        <p:tmplLst>
          <p:tmpl>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250" fill="hold"/>
                        <p:tgtEl>
                          <p:spTgt spid="17"/>
                        </p:tgtEl>
                        <p:attrNameLst>
                          <p:attrName>ppt_x</p:attrName>
                        </p:attrNameLst>
                      </p:cBhvr>
                      <p:tavLst>
                        <p:tav tm="0">
                          <p:val>
                            <p:strVal val="0-#ppt_w/2"/>
                          </p:val>
                        </p:tav>
                        <p:tav tm="100000">
                          <p:val>
                            <p:strVal val="#ppt_x"/>
                          </p:val>
                        </p:tav>
                      </p:tavLst>
                    </p:anim>
                    <p:anim calcmode="lin" valueType="num">
                      <p:cBhvr additive="base">
                        <p:cTn dur="25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04E602-D12B-264A-A9CE-317B47A14EB7}"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5291539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04E602-D12B-264A-A9CE-317B47A14EB7}"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19346180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2497" y="0"/>
            <a:ext cx="13712428" cy="6858000"/>
          </a:xfrm>
          <a:prstGeom prst="rect">
            <a:avLst/>
          </a:prstGeom>
        </p:spPr>
      </p:pic>
      <p:sp>
        <p:nvSpPr>
          <p:cNvPr id="8" name="Rectangle 7"/>
          <p:cNvSpPr/>
          <p:nvPr/>
        </p:nvSpPr>
        <p:spPr>
          <a:xfrm>
            <a:off x="1" y="4811126"/>
            <a:ext cx="10840558" cy="1012287"/>
          </a:xfrm>
          <a:prstGeom prst="rect">
            <a:avLst/>
          </a:prstGeom>
          <a:solidFill>
            <a:schemeClr val="accent2">
              <a:alpha val="9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5" name="Group 4"/>
          <p:cNvGrpSpPr/>
          <p:nvPr/>
        </p:nvGrpSpPr>
        <p:grpSpPr>
          <a:xfrm>
            <a:off x="10827304" y="0"/>
            <a:ext cx="1368112" cy="6858000"/>
            <a:chOff x="8122593" y="0"/>
            <a:chExt cx="1026351" cy="6858000"/>
          </a:xfrm>
        </p:grpSpPr>
        <p:sp>
          <p:nvSpPr>
            <p:cNvPr id="9" name="Rectangle 8"/>
            <p:cNvSpPr/>
            <p:nvPr/>
          </p:nvSpPr>
          <p:spPr bwMode="gray">
            <a:xfrm>
              <a:off x="8122593" y="0"/>
              <a:ext cx="102635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502" y="4811126"/>
              <a:ext cx="1019588" cy="1012287"/>
            </a:xfrm>
            <a:prstGeom prst="rect">
              <a:avLst/>
            </a:prstGeom>
          </p:spPr>
        </p:pic>
      </p:grpSp>
      <p:sp>
        <p:nvSpPr>
          <p:cNvPr id="2" name="Title 1"/>
          <p:cNvSpPr>
            <a:spLocks noGrp="1"/>
          </p:cNvSpPr>
          <p:nvPr>
            <p:ph type="ctrTitle" hasCustomPrompt="1"/>
          </p:nvPr>
        </p:nvSpPr>
        <p:spPr>
          <a:xfrm>
            <a:off x="548497" y="4817572"/>
            <a:ext cx="6703854" cy="1005840"/>
          </a:xfrm>
        </p:spPr>
        <p:txBody>
          <a:bodyPr lIns="0" anchor="ctr" anchorCtr="0">
            <a:noAutofit/>
          </a:bodyPr>
          <a:lstStyle>
            <a:lvl1pPr algn="l">
              <a:defRPr sz="2100" b="1"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7435183" y="4817572"/>
            <a:ext cx="3047206" cy="1005840"/>
          </a:xfrm>
        </p:spPr>
        <p:txBody>
          <a:bodyPr rIns="0" anchor="ctr" anchorCtr="0">
            <a:no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443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p:tgtEl>
                                          <p:spTgt spid="5"/>
                                        </p:tgtEl>
                                        <p:attrNameLst>
                                          <p:attrName>ppt_x</p:attrName>
                                        </p:attrNameLst>
                                      </p:cBhvr>
                                      <p:tavLst>
                                        <p:tav tm="0">
                                          <p:val>
                                            <p:strVal val="#ppt_x+#ppt_w*1.125000"/>
                                          </p:val>
                                        </p:tav>
                                        <p:tav tm="100000">
                                          <p:val>
                                            <p:strVal val="#ppt_x"/>
                                          </p:val>
                                        </p:tav>
                                      </p:tavLst>
                                    </p:anim>
                                    <p:animEffect transition="in" filter="wipe(left)">
                                      <p:cBhvr>
                                        <p:cTn id="8" dur="3000"/>
                                        <p:tgtEl>
                                          <p:spTgt spid="5"/>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0"/>
                                        <p:tgtEl>
                                          <p:spTgt spid="8"/>
                                        </p:tgtEl>
                                        <p:attrNameLst>
                                          <p:attrName>ppt_x</p:attrName>
                                        </p:attrNameLst>
                                      </p:cBhvr>
                                      <p:tavLst>
                                        <p:tav tm="0">
                                          <p:val>
                                            <p:strVal val="#ppt_x-#ppt_w*1.125000"/>
                                          </p:val>
                                        </p:tav>
                                        <p:tav tm="100000">
                                          <p:val>
                                            <p:strVal val="#ppt_x"/>
                                          </p:val>
                                        </p:tav>
                                      </p:tavLst>
                                    </p:anim>
                                    <p:animEffect transition="in" filter="wipe(right)">
                                      <p:cBhvr>
                                        <p:cTn id="12" dur="3000"/>
                                        <p:tgtEl>
                                          <p:spTgt spid="8"/>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build="p">
        <p:tmplLst>
          <p:tmpl lvl="1">
            <p:tnLst>
              <p:par>
                <p:cTn presetID="10" presetClass="entr" presetSubtype="0" fill="hold" nodeType="withEffect">
                  <p:stCondLst>
                    <p:cond delay="20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prstClr val="white">
                    <a:lumMod val="50000"/>
                  </a:prstClr>
                </a:solidFill>
              </a:rPr>
              <a:t>6076 NS 08/16 Copyright © 2017 by The Hartford. All rights reserved. No part of this document may be reproduced, published or posted without the permission of The Hartford.</a:t>
            </a:r>
          </a:p>
        </p:txBody>
      </p:sp>
      <p:sp>
        <p:nvSpPr>
          <p:cNvPr id="6" name="Slide Number Placeholder 5"/>
          <p:cNvSpPr>
            <a:spLocks noGrp="1"/>
          </p:cNvSpPr>
          <p:nvPr>
            <p:ph type="sldNum" sz="quarter" idx="12"/>
          </p:nvPr>
        </p:nvSpPr>
        <p:spPr/>
        <p:txBody>
          <a:bodyPr/>
          <a:lstStyle/>
          <a:p>
            <a:fld id="{66442021-F9B4-4E98-A168-88CBB39FAC9F}" type="slidenum">
              <a:rPr lang="en-US" smtClean="0">
                <a:solidFill>
                  <a:prstClr val="white">
                    <a:lumMod val="50000"/>
                  </a:prstClr>
                </a:solidFill>
              </a:rPr>
              <a:pPr/>
              <a:t>‹#›</a:t>
            </a:fld>
            <a:endParaRPr lang="en-US" dirty="0">
              <a:solidFill>
                <a:prstClr val="white">
                  <a:lumMod val="50000"/>
                </a:prstClr>
              </a:solidFill>
            </a:endParaRPr>
          </a:p>
        </p:txBody>
      </p:sp>
      <p:sp>
        <p:nvSpPr>
          <p:cNvPr id="4" name="Title 3"/>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859698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480"/>
            <a:ext cx="10969943" cy="5486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442" y="1600200"/>
            <a:ext cx="5119305" cy="402336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60079" y="1600200"/>
            <a:ext cx="5119305" cy="402336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prstClr val="white">
                    <a:lumMod val="50000"/>
                  </a:prstClr>
                </a:solidFill>
              </a:rPr>
              <a:t>6076 NS 08/16 Copyright © 2017 by The Hartford. All rights reserved. No part of this document may be reproduced, published or posted without the permission of The Hartford.</a:t>
            </a:r>
          </a:p>
        </p:txBody>
      </p:sp>
      <p:sp>
        <p:nvSpPr>
          <p:cNvPr id="7" name="Slide Number Placeholder 6"/>
          <p:cNvSpPr>
            <a:spLocks noGrp="1"/>
          </p:cNvSpPr>
          <p:nvPr>
            <p:ph type="sldNum" sz="quarter" idx="12"/>
          </p:nvPr>
        </p:nvSpPr>
        <p:spPr/>
        <p:txBody>
          <a:bodyPr/>
          <a:lstStyle/>
          <a:p>
            <a:fld id="{66442021-F9B4-4E98-A168-88CBB39FAC9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9738019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411480"/>
            <a:ext cx="10969943" cy="54864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3" y="1371600"/>
            <a:ext cx="5119305"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443" y="2174875"/>
            <a:ext cx="5119305" cy="3474720"/>
          </a:xfrm>
        </p:spPr>
        <p:txBody>
          <a:bodyPr/>
          <a:lstStyle>
            <a:lvl1pPr>
              <a:defRPr sz="1600">
                <a:solidFill>
                  <a:srgbClr val="484848"/>
                </a:solidFill>
              </a:defRPr>
            </a:lvl1pPr>
            <a:lvl2pPr>
              <a:defRPr sz="1600">
                <a:solidFill>
                  <a:srgbClr val="484848"/>
                </a:solidFill>
              </a:defRPr>
            </a:lvl2pPr>
            <a:lvl3pPr>
              <a:defRPr sz="1400">
                <a:solidFill>
                  <a:srgbClr val="484848"/>
                </a:solidFill>
              </a:defRPr>
            </a:lvl3pPr>
            <a:lvl4pPr>
              <a:defRPr sz="1200">
                <a:solidFill>
                  <a:srgbClr val="484848"/>
                </a:solidFill>
              </a:defRPr>
            </a:lvl4pPr>
            <a:lvl5pPr>
              <a:defRPr sz="1200">
                <a:solidFill>
                  <a:srgbClr val="484848"/>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60079" y="1371600"/>
            <a:ext cx="5119305"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60079" y="2174875"/>
            <a:ext cx="5119305" cy="3474720"/>
          </a:xfrm>
        </p:spPr>
        <p:txBody>
          <a:bodyPr/>
          <a:lstStyle>
            <a:lvl1pPr>
              <a:defRPr sz="1600">
                <a:solidFill>
                  <a:srgbClr val="484848"/>
                </a:solidFill>
              </a:defRPr>
            </a:lvl1pPr>
            <a:lvl2pPr>
              <a:defRPr sz="1600">
                <a:solidFill>
                  <a:srgbClr val="484848"/>
                </a:solidFill>
              </a:defRPr>
            </a:lvl2pPr>
            <a:lvl3pPr>
              <a:defRPr sz="1400">
                <a:solidFill>
                  <a:srgbClr val="484848"/>
                </a:solidFill>
              </a:defRPr>
            </a:lvl3pPr>
            <a:lvl4pPr>
              <a:defRPr sz="1200">
                <a:solidFill>
                  <a:srgbClr val="484848"/>
                </a:solidFill>
              </a:defRPr>
            </a:lvl4pPr>
            <a:lvl5pPr>
              <a:defRPr sz="1200">
                <a:solidFill>
                  <a:srgbClr val="48484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solidFill>
                  <a:prstClr val="white">
                    <a:lumMod val="50000"/>
                  </a:prstClr>
                </a:solidFill>
              </a:rPr>
              <a:t>6076 NS 08/16 Copyright © 2017 by The Hartford. All rights reserved. No part of this document may be reproduced, published or posted without the permission of The Hartford.</a:t>
            </a:r>
          </a:p>
        </p:txBody>
      </p:sp>
      <p:sp>
        <p:nvSpPr>
          <p:cNvPr id="9" name="Slide Number Placeholder 8"/>
          <p:cNvSpPr>
            <a:spLocks noGrp="1"/>
          </p:cNvSpPr>
          <p:nvPr>
            <p:ph type="sldNum" sz="quarter" idx="12"/>
          </p:nvPr>
        </p:nvSpPr>
        <p:spPr/>
        <p:txBody>
          <a:bodyPr/>
          <a:lstStyle/>
          <a:p>
            <a:fld id="{66442021-F9B4-4E98-A168-88CBB39FAC9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5268052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411480"/>
            <a:ext cx="10969943" cy="54864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solidFill>
                  <a:prstClr val="white">
                    <a:lumMod val="50000"/>
                  </a:prstClr>
                </a:solidFill>
              </a:rPr>
              <a:t>6076 NS 08/16 Copyright © 2017 by The Hartford. All rights reserved. No part of this document may be reproduced, published or posted without the permission of The Hartford.</a:t>
            </a:r>
          </a:p>
        </p:txBody>
      </p:sp>
      <p:sp>
        <p:nvSpPr>
          <p:cNvPr id="5" name="Slide Number Placeholder 4"/>
          <p:cNvSpPr>
            <a:spLocks noGrp="1"/>
          </p:cNvSpPr>
          <p:nvPr>
            <p:ph type="sldNum" sz="quarter" idx="12"/>
          </p:nvPr>
        </p:nvSpPr>
        <p:spPr/>
        <p:txBody>
          <a:bodyPr/>
          <a:lstStyle/>
          <a:p>
            <a:fld id="{66442021-F9B4-4E98-A168-88CBB39FAC9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7575296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white">
                    <a:lumMod val="50000"/>
                  </a:prstClr>
                </a:solidFill>
              </a:rPr>
              <a:t>6076 NS 08/16 Copyright © 2017 by The Hartford. All rights reserved. No part of this document may be reproduced, published or posted without the permission of The Hartford.</a:t>
            </a:r>
          </a:p>
        </p:txBody>
      </p:sp>
      <p:sp>
        <p:nvSpPr>
          <p:cNvPr id="4" name="Slide Number Placeholder 3"/>
          <p:cNvSpPr>
            <a:spLocks noGrp="1"/>
          </p:cNvSpPr>
          <p:nvPr>
            <p:ph type="sldNum" sz="quarter" idx="12"/>
          </p:nvPr>
        </p:nvSpPr>
        <p:spPr/>
        <p:txBody>
          <a:bodyPr/>
          <a:lstStyle/>
          <a:p>
            <a:fld id="{66442021-F9B4-4E98-A168-88CBB39FAC9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5240769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solidFill>
                  <a:prstClr val="white">
                    <a:lumMod val="50000"/>
                  </a:prstClr>
                </a:solidFill>
              </a:rPr>
              <a:t>6076 NS 08/16 Copyright © 2017 by The Hartford. All rights reserved. No part of this document may be reproduced, published or posted without the permission of The Hartford.</a:t>
            </a:r>
          </a:p>
        </p:txBody>
      </p:sp>
      <p:sp>
        <p:nvSpPr>
          <p:cNvPr id="4" name="Slide Number Placeholder 3"/>
          <p:cNvSpPr>
            <a:spLocks noGrp="1"/>
          </p:cNvSpPr>
          <p:nvPr>
            <p:ph type="sldNum" sz="quarter" idx="11"/>
          </p:nvPr>
        </p:nvSpPr>
        <p:spPr/>
        <p:txBody>
          <a:bodyPr/>
          <a:lstStyle/>
          <a:p>
            <a:fld id="{66442021-F9B4-4E98-A168-88CBB39FAC9F}" type="slidenum">
              <a:rPr lang="en-US" smtClean="0">
                <a:solidFill>
                  <a:prstClr val="white">
                    <a:lumMod val="50000"/>
                  </a:prstClr>
                </a:solidFill>
              </a:rPr>
              <a:pPr/>
              <a:t>‹#›</a:t>
            </a:fld>
            <a:endParaRPr lang="en-US" dirty="0">
              <a:solidFill>
                <a:prstClr val="white">
                  <a:lumMod val="50000"/>
                </a:prstClr>
              </a:solidFill>
            </a:endParaRPr>
          </a:p>
        </p:txBody>
      </p:sp>
      <p:sp>
        <p:nvSpPr>
          <p:cNvPr id="6" name="Table Placeholder 5"/>
          <p:cNvSpPr>
            <a:spLocks noGrp="1"/>
          </p:cNvSpPr>
          <p:nvPr>
            <p:ph type="tbl" sz="quarter" idx="12"/>
          </p:nvPr>
        </p:nvSpPr>
        <p:spPr>
          <a:xfrm>
            <a:off x="1889268" y="1188720"/>
            <a:ext cx="8410289" cy="4480560"/>
          </a:xfrm>
        </p:spPr>
        <p:txBody>
          <a:bodyPr/>
          <a:lstStyle>
            <a:lvl1pPr marL="0" indent="0">
              <a:buNone/>
              <a:defRPr sz="2000" b="1">
                <a:solidFill>
                  <a:schemeClr val="tx2"/>
                </a:solidFill>
              </a:defRPr>
            </a:lvl1pPr>
          </a:lstStyle>
          <a:p>
            <a:r>
              <a:rPr lang="en-US" dirty="0"/>
              <a:t>Click icon to add table</a:t>
            </a:r>
          </a:p>
        </p:txBody>
      </p:sp>
    </p:spTree>
    <p:extLst>
      <p:ext uri="{BB962C8B-B14F-4D97-AF65-F5344CB8AC3E}">
        <p14:creationId xmlns:p14="http://schemas.microsoft.com/office/powerpoint/2010/main" val="2391674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0" name="Picture Placeholder 29"/>
          <p:cNvSpPr>
            <a:spLocks noGrp="1"/>
          </p:cNvSpPr>
          <p:nvPr>
            <p:ph type="pic" sz="quarter" idx="13"/>
          </p:nvPr>
        </p:nvSpPr>
        <p:spPr>
          <a:xfrm>
            <a:off x="0" y="0"/>
            <a:ext cx="12188825" cy="5852160"/>
          </a:xfrm>
        </p:spPr>
        <p:txBody>
          <a:bodyPr anchor="ctr" anchorCtr="1"/>
          <a:lstStyle>
            <a:lvl1pPr>
              <a:defRPr sz="3600">
                <a:solidFill>
                  <a:schemeClr val="bg1">
                    <a:lumMod val="65000"/>
                  </a:schemeClr>
                </a:solidFill>
              </a:defRPr>
            </a:lvl1pPr>
          </a:lstStyle>
          <a:p>
            <a:r>
              <a:rPr lang="en-US" dirty="0"/>
              <a:t>Click icon to add picture</a:t>
            </a:r>
          </a:p>
        </p:txBody>
      </p:sp>
      <p:sp>
        <p:nvSpPr>
          <p:cNvPr id="5" name="Footer Placeholder 4"/>
          <p:cNvSpPr>
            <a:spLocks noGrp="1"/>
          </p:cNvSpPr>
          <p:nvPr>
            <p:ph type="ftr" sz="quarter" idx="11"/>
          </p:nvPr>
        </p:nvSpPr>
        <p:spPr/>
        <p:txBody>
          <a:bodyPr/>
          <a:lstStyle/>
          <a:p>
            <a:r>
              <a:rPr lang="en-US" dirty="0">
                <a:solidFill>
                  <a:prstClr val="white">
                    <a:lumMod val="50000"/>
                  </a:prstClr>
                </a:solidFill>
              </a:rPr>
              <a:t>6076 NS 08/16 Copyright © 2017 by The Hartford. All rights reserved. No part of this document may be reproduced, published or posted without the permission of The Hartford.</a:t>
            </a:r>
          </a:p>
        </p:txBody>
      </p:sp>
      <p:sp>
        <p:nvSpPr>
          <p:cNvPr id="6" name="Slide Number Placeholder 5"/>
          <p:cNvSpPr>
            <a:spLocks noGrp="1"/>
          </p:cNvSpPr>
          <p:nvPr>
            <p:ph type="sldNum" sz="quarter" idx="12"/>
          </p:nvPr>
        </p:nvSpPr>
        <p:spPr/>
        <p:txBody>
          <a:bodyPr/>
          <a:lstStyle/>
          <a:p>
            <a:fld id="{66442021-F9B4-4E98-A168-88CBB39FAC9F}" type="slidenum">
              <a:rPr lang="en-US" smtClean="0">
                <a:solidFill>
                  <a:prstClr val="white">
                    <a:lumMod val="50000"/>
                  </a:prstClr>
                </a:solidFill>
              </a:rPr>
              <a:pPr/>
              <a:t>‹#›</a:t>
            </a:fld>
            <a:endParaRPr lang="en-US" dirty="0">
              <a:solidFill>
                <a:prstClr val="white">
                  <a:lumMod val="50000"/>
                </a:prstClr>
              </a:solidFill>
            </a:endParaRPr>
          </a:p>
        </p:txBody>
      </p:sp>
      <p:sp>
        <p:nvSpPr>
          <p:cNvPr id="32" name="Text Placeholder 31"/>
          <p:cNvSpPr>
            <a:spLocks noGrp="1"/>
          </p:cNvSpPr>
          <p:nvPr>
            <p:ph type="body" sz="quarter" idx="14" hasCustomPrompt="1"/>
          </p:nvPr>
        </p:nvSpPr>
        <p:spPr>
          <a:xfrm>
            <a:off x="0" y="1279525"/>
            <a:ext cx="12188825" cy="365760"/>
          </a:xfrm>
          <a:solidFill>
            <a:schemeClr val="accent2">
              <a:alpha val="88000"/>
            </a:schemeClr>
          </a:solidFill>
        </p:spPr>
        <p:txBody>
          <a:bodyPr anchor="ctr" anchorCtr="0"/>
          <a:lstStyle>
            <a:lvl1pPr algn="ctr">
              <a:spcBef>
                <a:spcPts val="0"/>
              </a:spcBef>
              <a:spcAft>
                <a:spcPts val="0"/>
              </a:spcAft>
              <a:defRPr sz="1200"/>
            </a:lvl1pPr>
          </a:lstStyle>
          <a:p>
            <a:pPr lvl="0"/>
            <a:r>
              <a:rPr lang="en-US" dirty="0"/>
              <a:t>This is a design element  ONLY. Enter a space to delete this prompt text</a:t>
            </a:r>
          </a:p>
        </p:txBody>
      </p:sp>
      <p:sp>
        <p:nvSpPr>
          <p:cNvPr id="2" name="Title 1"/>
          <p:cNvSpPr>
            <a:spLocks noGrp="1"/>
          </p:cNvSpPr>
          <p:nvPr>
            <p:ph type="title"/>
          </p:nvPr>
        </p:nvSpPr>
        <p:spPr>
          <a:xfrm>
            <a:off x="0" y="0"/>
            <a:ext cx="12188825" cy="1280160"/>
          </a:xfrm>
          <a:solidFill>
            <a:schemeClr val="accent2"/>
          </a:solidFill>
        </p:spPr>
        <p:txBody>
          <a:bodyPr lIns="457200" rIns="914400" bIns="274320" anchor="b" anchorCtr="0"/>
          <a:lstStyle>
            <a:lvl1pPr algn="l">
              <a:defRPr sz="3200" b="1" cap="all" baseline="0">
                <a:solidFill>
                  <a:schemeClr val="tx2"/>
                </a:solidFill>
              </a:defRPr>
            </a:lvl1pPr>
          </a:lstStyle>
          <a:p>
            <a:r>
              <a:rPr lang="en-US" dirty="0"/>
              <a:t>Click to edit Master title style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415" b="-303"/>
          <a:stretch/>
        </p:blipFill>
        <p:spPr>
          <a:xfrm>
            <a:off x="10860243" y="5861304"/>
            <a:ext cx="1328582" cy="996696"/>
          </a:xfrm>
          <a:prstGeom prst="rect">
            <a:avLst/>
          </a:prstGeom>
        </p:spPr>
      </p:pic>
    </p:spTree>
    <p:extLst>
      <p:ext uri="{BB962C8B-B14F-4D97-AF65-F5344CB8AC3E}">
        <p14:creationId xmlns:p14="http://schemas.microsoft.com/office/powerpoint/2010/main" val="18648869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image" Target="../media/image1.emf"/><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8" Type="http://schemas.openxmlformats.org/officeDocument/2006/relationships/slideLayout" Target="../slideLayouts/slideLayout42.xml"/><Relationship Id="rId3"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3.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4.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image" Target="../media/image4.emf"/><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image" Target="../media/image1.emf"/><Relationship Id="rId2" Type="http://schemas.openxmlformats.org/officeDocument/2006/relationships/slideLayout" Target="../slideLayouts/slideLayout93.xml"/><Relationship Id="rId16" Type="http://schemas.openxmlformats.org/officeDocument/2006/relationships/theme" Target="../theme/theme5.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6.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D45435-CB66-9543-8106-36489ADA348A}"/>
              </a:ext>
            </a:extLst>
          </p:cNvPr>
          <p:cNvSpPr/>
          <p:nvPr userDrawn="1"/>
        </p:nvSpPr>
        <p:spPr bwMode="gray">
          <a:xfrm>
            <a:off x="1" y="5852160"/>
            <a:ext cx="12188824" cy="10058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4" name="Picture 13">
            <a:extLst>
              <a:ext uri="{FF2B5EF4-FFF2-40B4-BE49-F238E27FC236}">
                <a16:creationId xmlns:a16="http://schemas.microsoft.com/office/drawing/2014/main" id="{CE9C8C6C-0C93-904F-9895-9F1D9158450A}"/>
              </a:ext>
            </a:extLst>
          </p:cNvPr>
          <p:cNvPicPr>
            <a:picLocks noChangeAspect="1"/>
          </p:cNvPicPr>
          <p:nvPr userDrawn="1"/>
        </p:nvPicPr>
        <p:blipFill rotWithShape="1">
          <a:blip r:embed="rId36" cstate="print">
            <a:extLst>
              <a:ext uri="{28A0092B-C50C-407E-A947-70E740481C1C}">
                <a14:useLocalDpi xmlns:a14="http://schemas.microsoft.com/office/drawing/2010/main" val="0"/>
              </a:ext>
            </a:extLst>
          </a:blip>
          <a:srcRect r="415" b="-303"/>
          <a:stretch/>
        </p:blipFill>
        <p:spPr>
          <a:xfrm>
            <a:off x="10860243" y="5861304"/>
            <a:ext cx="1328582" cy="996696"/>
          </a:xfrm>
          <a:prstGeom prst="rect">
            <a:avLst/>
          </a:prstGeom>
        </p:spPr>
      </p:pic>
      <p:sp>
        <p:nvSpPr>
          <p:cNvPr id="2" name="Title Placeholder 1">
            <a:extLst>
              <a:ext uri="{FF2B5EF4-FFF2-40B4-BE49-F238E27FC236}">
                <a16:creationId xmlns:a16="http://schemas.microsoft.com/office/drawing/2014/main" id="{3CDC7535-2949-4CCC-B88D-B4BACBCBF10E}"/>
              </a:ext>
            </a:extLst>
          </p:cNvPr>
          <p:cNvSpPr>
            <a:spLocks noGrp="1"/>
          </p:cNvSpPr>
          <p:nvPr>
            <p:ph type="title"/>
          </p:nvPr>
        </p:nvSpPr>
        <p:spPr>
          <a:xfrm>
            <a:off x="609441" y="182880"/>
            <a:ext cx="10969943"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63A2340F-A8CA-4CC0-AF39-1763745CD26D}"/>
              </a:ext>
            </a:extLst>
          </p:cNvPr>
          <p:cNvSpPr>
            <a:spLocks noGrp="1"/>
          </p:cNvSpPr>
          <p:nvPr>
            <p:ph type="body" idx="1"/>
          </p:nvPr>
        </p:nvSpPr>
        <p:spPr>
          <a:xfrm>
            <a:off x="609441" y="1143000"/>
            <a:ext cx="10969943" cy="470916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A039F0E0-0F94-4B6B-9A8C-AEED00F8C6F6}"/>
              </a:ext>
            </a:extLst>
          </p:cNvPr>
          <p:cNvSpPr>
            <a:spLocks noGrp="1"/>
          </p:cNvSpPr>
          <p:nvPr>
            <p:ph type="sldNum" sz="quarter" idx="4"/>
          </p:nvPr>
        </p:nvSpPr>
        <p:spPr bwMode="gray">
          <a:xfrm>
            <a:off x="121888" y="6505844"/>
            <a:ext cx="487553" cy="169277"/>
          </a:xfrm>
          <a:prstGeom prst="rect">
            <a:avLst/>
          </a:prstGeom>
        </p:spPr>
        <p:txBody>
          <a:bodyPr vert="horz" wrap="square" lIns="0" tIns="45720" rIns="45720" bIns="0" rtlCol="0" anchor="b" anchorCtr="0">
            <a:spAutoFit/>
          </a:bodyPr>
          <a:lstStyle>
            <a:lvl1pPr algn="r">
              <a:defRPr sz="800" b="1">
                <a:solidFill>
                  <a:schemeClr val="accent1"/>
                </a:solidFill>
              </a:defRPr>
            </a:lvl1pPr>
          </a:lstStyle>
          <a:p>
            <a:pPr fontAlgn="auto">
              <a:spcBef>
                <a:spcPts val="0"/>
              </a:spcBef>
              <a:spcAft>
                <a:spcPts val="0"/>
              </a:spcAft>
            </a:pPr>
            <a:fld id="{B6111AC5-A6EA-4123-B1C6-358C02E6D565}" type="slidenum">
              <a:rPr lang="en-US" smtClean="0">
                <a:solidFill>
                  <a:srgbClr val="3A5A78"/>
                </a:solidFill>
                <a:latin typeface="Arial"/>
              </a:rPr>
              <a:pPr fontAlgn="auto">
                <a:spcBef>
                  <a:spcPts val="0"/>
                </a:spcBef>
                <a:spcAft>
                  <a:spcPts val="0"/>
                </a:spcAft>
              </a:pPr>
              <a:t>‹#›</a:t>
            </a:fld>
            <a:endParaRPr lang="en-US" dirty="0">
              <a:solidFill>
                <a:srgbClr val="3A5A78"/>
              </a:solidFill>
              <a:latin typeface="Arial"/>
            </a:endParaRPr>
          </a:p>
        </p:txBody>
      </p:sp>
    </p:spTree>
    <p:extLst>
      <p:ext uri="{BB962C8B-B14F-4D97-AF65-F5344CB8AC3E}">
        <p14:creationId xmlns:p14="http://schemas.microsoft.com/office/powerpoint/2010/main" val="414474131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Lst>
  <p:hf hdr="0" ft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D45435-CB66-9543-8106-36489ADA348A}"/>
              </a:ext>
            </a:extLst>
          </p:cNvPr>
          <p:cNvSpPr/>
          <p:nvPr userDrawn="1"/>
        </p:nvSpPr>
        <p:spPr bwMode="gray">
          <a:xfrm>
            <a:off x="2" y="5852160"/>
            <a:ext cx="12188824" cy="10058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pic>
        <p:nvPicPr>
          <p:cNvPr id="14" name="Picture 13">
            <a:extLst>
              <a:ext uri="{FF2B5EF4-FFF2-40B4-BE49-F238E27FC236}">
                <a16:creationId xmlns:a16="http://schemas.microsoft.com/office/drawing/2014/main" id="{CE9C8C6C-0C93-904F-9895-9F1D9158450A}"/>
              </a:ext>
            </a:extLst>
          </p:cNvPr>
          <p:cNvPicPr>
            <a:picLocks noChangeAspect="1"/>
          </p:cNvPicPr>
          <p:nvPr userDrawn="1"/>
        </p:nvPicPr>
        <p:blipFill rotWithShape="1">
          <a:blip r:embed="rId37" cstate="print">
            <a:extLst>
              <a:ext uri="{28A0092B-C50C-407E-A947-70E740481C1C}">
                <a14:useLocalDpi xmlns:a14="http://schemas.microsoft.com/office/drawing/2010/main" val="0"/>
              </a:ext>
            </a:extLst>
          </a:blip>
          <a:srcRect r="415" b="-303"/>
          <a:stretch/>
        </p:blipFill>
        <p:spPr>
          <a:xfrm>
            <a:off x="10860243" y="5861304"/>
            <a:ext cx="1328582" cy="996696"/>
          </a:xfrm>
          <a:prstGeom prst="rect">
            <a:avLst/>
          </a:prstGeom>
        </p:spPr>
      </p:pic>
      <p:sp>
        <p:nvSpPr>
          <p:cNvPr id="2" name="Title Placeholder 1">
            <a:extLst>
              <a:ext uri="{FF2B5EF4-FFF2-40B4-BE49-F238E27FC236}">
                <a16:creationId xmlns:a16="http://schemas.microsoft.com/office/drawing/2014/main" id="{3CDC7535-2949-4CCC-B88D-B4BACBCBF10E}"/>
              </a:ext>
            </a:extLst>
          </p:cNvPr>
          <p:cNvSpPr>
            <a:spLocks noGrp="1"/>
          </p:cNvSpPr>
          <p:nvPr>
            <p:ph type="title"/>
          </p:nvPr>
        </p:nvSpPr>
        <p:spPr>
          <a:xfrm>
            <a:off x="609441" y="182880"/>
            <a:ext cx="10969943"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63A2340F-A8CA-4CC0-AF39-1763745CD26D}"/>
              </a:ext>
            </a:extLst>
          </p:cNvPr>
          <p:cNvSpPr>
            <a:spLocks noGrp="1"/>
          </p:cNvSpPr>
          <p:nvPr>
            <p:ph type="body" idx="1"/>
          </p:nvPr>
        </p:nvSpPr>
        <p:spPr>
          <a:xfrm>
            <a:off x="609441" y="1143000"/>
            <a:ext cx="10969943" cy="470916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A039F0E0-0F94-4B6B-9A8C-AEED00F8C6F6}"/>
              </a:ext>
            </a:extLst>
          </p:cNvPr>
          <p:cNvSpPr>
            <a:spLocks noGrp="1"/>
          </p:cNvSpPr>
          <p:nvPr>
            <p:ph type="sldNum" sz="quarter" idx="4"/>
          </p:nvPr>
        </p:nvSpPr>
        <p:spPr bwMode="gray">
          <a:xfrm>
            <a:off x="121888" y="6509371"/>
            <a:ext cx="487553" cy="165751"/>
          </a:xfrm>
          <a:prstGeom prst="rect">
            <a:avLst/>
          </a:prstGeom>
        </p:spPr>
        <p:txBody>
          <a:bodyPr vert="horz" wrap="square" lIns="0" tIns="45720" rIns="45720" bIns="0" rtlCol="0" anchor="b" anchorCtr="0">
            <a:spAutoFit/>
          </a:bodyPr>
          <a:lstStyle>
            <a:lvl1pPr algn="r">
              <a:defRPr sz="777" b="1">
                <a:solidFill>
                  <a:schemeClr val="accent1"/>
                </a:solidFill>
              </a:defRPr>
            </a:lvl1pPr>
          </a:lstStyle>
          <a:p>
            <a:pPr defTabSz="897434" fontAlgn="auto">
              <a:spcBef>
                <a:spcPts val="0"/>
              </a:spcBef>
              <a:spcAft>
                <a:spcPts val="0"/>
              </a:spcAft>
            </a:pPr>
            <a:fld id="{B6111AC5-A6EA-4123-B1C6-358C02E6D565}" type="slidenum">
              <a:rPr lang="en-US" smtClean="0">
                <a:solidFill>
                  <a:srgbClr val="3A5A78"/>
                </a:solidFill>
                <a:latin typeface="Arial"/>
              </a:rPr>
              <a:pPr defTabSz="897434" fontAlgn="auto">
                <a:spcBef>
                  <a:spcPts val="0"/>
                </a:spcBef>
                <a:spcAft>
                  <a:spcPts val="0"/>
                </a:spcAft>
              </a:pPr>
              <a:t>‹#›</a:t>
            </a:fld>
            <a:endParaRPr lang="en-US" dirty="0">
              <a:solidFill>
                <a:srgbClr val="3A5A78"/>
              </a:solidFill>
              <a:latin typeface="Arial"/>
            </a:endParaRPr>
          </a:p>
        </p:txBody>
      </p:sp>
    </p:spTree>
    <p:extLst>
      <p:ext uri="{BB962C8B-B14F-4D97-AF65-F5344CB8AC3E}">
        <p14:creationId xmlns:p14="http://schemas.microsoft.com/office/powerpoint/2010/main" val="130970155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Lst>
  <p:hf hdr="0" ftr="0" dt="0"/>
  <p:txStyles>
    <p:titleStyle>
      <a:lvl1pPr algn="l" defTabSz="887553" rtl="0" eaLnBrk="1" latinLnBrk="0" hangingPunct="1">
        <a:lnSpc>
          <a:spcPct val="100000"/>
        </a:lnSpc>
        <a:spcBef>
          <a:spcPct val="0"/>
        </a:spcBef>
        <a:buNone/>
        <a:defRPr sz="2330" b="1" kern="1200">
          <a:solidFill>
            <a:schemeClr val="accent1"/>
          </a:solidFill>
          <a:latin typeface="+mj-lt"/>
          <a:ea typeface="+mj-ea"/>
          <a:cs typeface="+mj-cs"/>
        </a:defRPr>
      </a:lvl1pPr>
    </p:titleStyle>
    <p:bodyStyle>
      <a:lvl1pPr marL="177511" indent="-177511" algn="l" defTabSz="887553" rtl="0" eaLnBrk="1" latinLnBrk="0" hangingPunct="1">
        <a:lnSpc>
          <a:spcPct val="100000"/>
        </a:lnSpc>
        <a:spcBef>
          <a:spcPts val="1165"/>
        </a:spcBef>
        <a:buClr>
          <a:schemeClr val="tx1"/>
        </a:buClr>
        <a:buFont typeface="Arial" panose="020B0604020202020204" pitchFamily="34" charset="0"/>
        <a:buChar char="•"/>
        <a:defRPr sz="1359" kern="1200">
          <a:solidFill>
            <a:schemeClr val="tx1"/>
          </a:solidFill>
          <a:latin typeface="+mn-lt"/>
          <a:ea typeface="+mn-ea"/>
          <a:cs typeface="+mn-cs"/>
        </a:defRPr>
      </a:lvl1pPr>
      <a:lvl2pPr marL="665665" indent="-221888" algn="l" defTabSz="887553" rtl="0" eaLnBrk="1" latinLnBrk="0" hangingPunct="1">
        <a:lnSpc>
          <a:spcPct val="100000"/>
        </a:lnSpc>
        <a:spcBef>
          <a:spcPts val="582"/>
        </a:spcBef>
        <a:buClr>
          <a:schemeClr val="tx1"/>
        </a:buClr>
        <a:buFont typeface="Arial" panose="020B0604020202020204" pitchFamily="34" charset="0"/>
        <a:buChar char="–"/>
        <a:defRPr sz="1359" kern="1200">
          <a:solidFill>
            <a:schemeClr val="tx1"/>
          </a:solidFill>
          <a:latin typeface="+mn-lt"/>
          <a:ea typeface="+mn-ea"/>
          <a:cs typeface="+mn-cs"/>
        </a:defRPr>
      </a:lvl2pPr>
      <a:lvl3pPr marL="1065064" indent="-177203" algn="l" defTabSz="887553" rtl="0" eaLnBrk="1" latinLnBrk="0" hangingPunct="1">
        <a:lnSpc>
          <a:spcPct val="100000"/>
        </a:lnSpc>
        <a:spcBef>
          <a:spcPts val="582"/>
        </a:spcBef>
        <a:buClr>
          <a:schemeClr val="tx1"/>
        </a:buClr>
        <a:buFont typeface="Arial" panose="020B0604020202020204" pitchFamily="34" charset="0"/>
        <a:buChar char="•"/>
        <a:defRPr sz="1359" kern="1200">
          <a:solidFill>
            <a:schemeClr val="tx1"/>
          </a:solidFill>
          <a:latin typeface="+mn-lt"/>
          <a:ea typeface="+mn-ea"/>
          <a:cs typeface="+mn-cs"/>
        </a:defRPr>
      </a:lvl3pPr>
      <a:lvl4pPr marL="1420085" indent="-177203" algn="l" defTabSz="887553" rtl="0" eaLnBrk="1" latinLnBrk="0" hangingPunct="1">
        <a:lnSpc>
          <a:spcPct val="100000"/>
        </a:lnSpc>
        <a:spcBef>
          <a:spcPts val="582"/>
        </a:spcBef>
        <a:buClr>
          <a:schemeClr val="tx1"/>
        </a:buClr>
        <a:buFont typeface="Arial" panose="020B0604020202020204" pitchFamily="34" charset="0"/>
        <a:buChar char="–"/>
        <a:defRPr sz="1359" kern="1200">
          <a:solidFill>
            <a:schemeClr val="tx1"/>
          </a:solidFill>
          <a:latin typeface="+mn-lt"/>
          <a:ea typeface="+mn-ea"/>
          <a:cs typeface="+mn-cs"/>
        </a:defRPr>
      </a:lvl4pPr>
      <a:lvl5pPr marL="1863862" indent="-177203" algn="l" defTabSz="887553" rtl="0" eaLnBrk="1" latinLnBrk="0" hangingPunct="1">
        <a:lnSpc>
          <a:spcPct val="100000"/>
        </a:lnSpc>
        <a:spcBef>
          <a:spcPts val="582"/>
        </a:spcBef>
        <a:buClr>
          <a:schemeClr val="tx1"/>
        </a:buClr>
        <a:buFont typeface="Arial" panose="020B0604020202020204" pitchFamily="34" charset="0"/>
        <a:buChar char="•"/>
        <a:defRPr sz="1359"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490C9E5F-A308-3749-AC9D-ED5E959000F5}"/>
              </a:ext>
            </a:extLst>
          </p:cNvPr>
          <p:cNvSpPr>
            <a:spLocks noGrp="1"/>
          </p:cNvSpPr>
          <p:nvPr>
            <p:ph type="ftr" sz="quarter" idx="3"/>
          </p:nvPr>
        </p:nvSpPr>
        <p:spPr>
          <a:xfrm>
            <a:off x="1117309" y="6477001"/>
            <a:ext cx="9243192" cy="244475"/>
          </a:xfrm>
          <a:prstGeom prst="rect">
            <a:avLst/>
          </a:prstGeom>
        </p:spPr>
        <p:txBody>
          <a:bodyPr vert="horz" lIns="91440" tIns="45720" rIns="91440" bIns="45720" rtlCol="0" anchor="ctr"/>
          <a:lstStyle>
            <a:lvl1pPr algn="l">
              <a:defRPr sz="1000" baseline="0">
                <a:solidFill>
                  <a:schemeClr val="tx1">
                    <a:tint val="75000"/>
                  </a:schemeClr>
                </a:solidFill>
                <a:latin typeface="Gotham Light" pitchFamily="2" charset="0"/>
              </a:defRPr>
            </a:lvl1pPr>
          </a:lstStyle>
          <a:p>
            <a:endParaRPr lang="en-US" dirty="0"/>
          </a:p>
        </p:txBody>
      </p:sp>
      <p:sp>
        <p:nvSpPr>
          <p:cNvPr id="9" name="Slide Number Placeholder 8">
            <a:extLst>
              <a:ext uri="{FF2B5EF4-FFF2-40B4-BE49-F238E27FC236}">
                <a16:creationId xmlns:a16="http://schemas.microsoft.com/office/drawing/2014/main" id="{8E5E3ADD-4F9C-664C-9A7F-82E331E9BDDA}"/>
              </a:ext>
            </a:extLst>
          </p:cNvPr>
          <p:cNvSpPr>
            <a:spLocks noGrp="1"/>
          </p:cNvSpPr>
          <p:nvPr>
            <p:ph type="sldNum" sz="quarter" idx="4"/>
          </p:nvPr>
        </p:nvSpPr>
        <p:spPr>
          <a:xfrm>
            <a:off x="304721" y="6477001"/>
            <a:ext cx="609441" cy="244475"/>
          </a:xfrm>
          <a:prstGeom prst="rect">
            <a:avLst/>
          </a:prstGeom>
        </p:spPr>
        <p:txBody>
          <a:bodyPr vert="horz" lIns="91440" tIns="45720" rIns="91440" bIns="45720" rtlCol="0" anchor="ctr"/>
          <a:lstStyle>
            <a:lvl1pPr algn="r">
              <a:defRPr sz="1190" baseline="0">
                <a:solidFill>
                  <a:schemeClr val="tx1">
                    <a:tint val="75000"/>
                  </a:schemeClr>
                </a:solidFill>
                <a:latin typeface="Archer Book" panose="02000000000000000000" pitchFamily="2" charset="0"/>
              </a:defRPr>
            </a:lvl1pPr>
          </a:lstStyle>
          <a:p>
            <a:fld id="{479A0EDC-2434-D241-824C-FC6462B93740}" type="slidenum">
              <a:rPr lang="en-US" smtClean="0"/>
              <a:pPr/>
              <a:t>‹#›</a:t>
            </a:fld>
            <a:endParaRPr lang="en-US" dirty="0"/>
          </a:p>
        </p:txBody>
      </p:sp>
    </p:spTree>
    <p:extLst>
      <p:ext uri="{BB962C8B-B14F-4D97-AF65-F5344CB8AC3E}">
        <p14:creationId xmlns:p14="http://schemas.microsoft.com/office/powerpoint/2010/main" val="391183784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10/16/2023</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A7888CC-A97D-4440-8229-399165F08B27}" type="slidenum">
              <a:rPr lang="en-US" altLang="en-US" smtClean="0"/>
              <a:pPr>
                <a:defRPr/>
              </a:pPr>
              <a:t>‹#›</a:t>
            </a:fld>
            <a:endParaRPr lang="en-US" altLang="en-US" dirty="0"/>
          </a:p>
        </p:txBody>
      </p:sp>
    </p:spTree>
    <p:extLst>
      <p:ext uri="{BB962C8B-B14F-4D97-AF65-F5344CB8AC3E}">
        <p14:creationId xmlns:p14="http://schemas.microsoft.com/office/powerpoint/2010/main" val="24475963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0" y="0"/>
            <a:ext cx="12188825" cy="1052090"/>
          </a:xfrm>
          <a:prstGeom prst="rect">
            <a:avLst/>
          </a:prstGeom>
          <a:solidFill>
            <a:schemeClr val="accent2"/>
          </a:solidFill>
          <a:ln w="127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609441" y="1600201"/>
            <a:ext cx="10969943" cy="40233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p:nvPicPr>
        <p:blipFill rotWithShape="1">
          <a:blip r:embed="rId17" cstate="print">
            <a:extLst>
              <a:ext uri="{28A0092B-C50C-407E-A947-70E740481C1C}">
                <a14:useLocalDpi xmlns:a14="http://schemas.microsoft.com/office/drawing/2010/main" val="0"/>
              </a:ext>
            </a:extLst>
          </a:blip>
          <a:srcRect r="415" b="-303"/>
          <a:stretch/>
        </p:blipFill>
        <p:spPr>
          <a:xfrm>
            <a:off x="10860243" y="5861304"/>
            <a:ext cx="1328582" cy="996696"/>
          </a:xfrm>
          <a:prstGeom prst="rect">
            <a:avLst/>
          </a:prstGeom>
        </p:spPr>
      </p:pic>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713461" y="228600"/>
            <a:ext cx="255859" cy="154166"/>
          </a:xfrm>
          <a:prstGeom prst="rect">
            <a:avLst/>
          </a:prstGeom>
        </p:spPr>
      </p:pic>
      <p:sp>
        <p:nvSpPr>
          <p:cNvPr id="2" name="Title Placeholder 1"/>
          <p:cNvSpPr>
            <a:spLocks noGrp="1"/>
          </p:cNvSpPr>
          <p:nvPr>
            <p:ph type="title"/>
          </p:nvPr>
        </p:nvSpPr>
        <p:spPr>
          <a:xfrm>
            <a:off x="609441" y="411480"/>
            <a:ext cx="10969943" cy="548640"/>
          </a:xfrm>
          <a:prstGeom prst="rect">
            <a:avLst/>
          </a:prstGeom>
        </p:spPr>
        <p:txBody>
          <a:bodyPr vert="horz" lIns="0" tIns="0" rIns="0" bIns="0" rtlCol="0" anchor="t" anchorCtr="0">
            <a:noAutofit/>
          </a:bodyPr>
          <a:lstStyle/>
          <a:p>
            <a:r>
              <a:rPr lang="en-US" dirty="0"/>
              <a:t>Click to edit Master title style</a:t>
            </a:r>
          </a:p>
        </p:txBody>
      </p:sp>
      <p:sp>
        <p:nvSpPr>
          <p:cNvPr id="5" name="Footer Placeholder 4"/>
          <p:cNvSpPr>
            <a:spLocks noGrp="1"/>
          </p:cNvSpPr>
          <p:nvPr>
            <p:ph type="ftr" sz="quarter" idx="3"/>
          </p:nvPr>
        </p:nvSpPr>
        <p:spPr bwMode="gray">
          <a:xfrm>
            <a:off x="609441" y="6633639"/>
            <a:ext cx="8532178" cy="123111"/>
          </a:xfrm>
          <a:prstGeom prst="rect">
            <a:avLst/>
          </a:prstGeom>
        </p:spPr>
        <p:txBody>
          <a:bodyPr vert="horz" lIns="0" tIns="0" rIns="0" bIns="0" rtlCol="0" anchor="b" anchorCtr="0">
            <a:spAutoFit/>
          </a:bodyPr>
          <a:lstStyle>
            <a:lvl1pPr algn="l">
              <a:defRPr sz="800">
                <a:solidFill>
                  <a:schemeClr val="bg1">
                    <a:lumMod val="50000"/>
                  </a:schemeClr>
                </a:solidFill>
                <a:latin typeface="+mn-lt"/>
              </a:defRPr>
            </a:lvl1pPr>
          </a:lstStyle>
          <a:p>
            <a:pPr fontAlgn="auto">
              <a:spcBef>
                <a:spcPts val="0"/>
              </a:spcBef>
              <a:spcAft>
                <a:spcPts val="0"/>
              </a:spcAft>
            </a:pPr>
            <a:r>
              <a:rPr lang="en-US">
                <a:solidFill>
                  <a:prstClr val="white">
                    <a:lumMod val="50000"/>
                  </a:prstClr>
                </a:solidFill>
              </a:rPr>
              <a:t>6076 NS 08/16 Copyright © 2017 by The Hartford. All rights reserved. No part of this document may be reproduced, published or posted without the permission of The Hartford.</a:t>
            </a:r>
            <a:endParaRPr lang="en-US" dirty="0">
              <a:solidFill>
                <a:prstClr val="white">
                  <a:lumMod val="50000"/>
                </a:prstClr>
              </a:solidFill>
            </a:endParaRPr>
          </a:p>
        </p:txBody>
      </p:sp>
      <p:sp>
        <p:nvSpPr>
          <p:cNvPr id="6" name="Slide Number Placeholder 5"/>
          <p:cNvSpPr>
            <a:spLocks noGrp="1"/>
          </p:cNvSpPr>
          <p:nvPr>
            <p:ph type="sldNum" sz="quarter" idx="4"/>
          </p:nvPr>
        </p:nvSpPr>
        <p:spPr bwMode="gray">
          <a:xfrm>
            <a:off x="171812" y="6618251"/>
            <a:ext cx="304721" cy="138499"/>
          </a:xfrm>
          <a:prstGeom prst="rect">
            <a:avLst/>
          </a:prstGeom>
        </p:spPr>
        <p:txBody>
          <a:bodyPr vert="horz" lIns="0" tIns="0" rIns="0" bIns="0" rtlCol="0" anchor="b" anchorCtr="0">
            <a:noAutofit/>
          </a:bodyPr>
          <a:lstStyle>
            <a:lvl1pPr algn="r">
              <a:defRPr sz="800">
                <a:solidFill>
                  <a:schemeClr val="bg1">
                    <a:lumMod val="50000"/>
                  </a:schemeClr>
                </a:solidFill>
                <a:latin typeface="+mn-lt"/>
              </a:defRPr>
            </a:lvl1pPr>
          </a:lstStyle>
          <a:p>
            <a:pPr fontAlgn="auto">
              <a:spcBef>
                <a:spcPts val="0"/>
              </a:spcBef>
              <a:spcAft>
                <a:spcPts val="0"/>
              </a:spcAft>
            </a:pPr>
            <a:fld id="{66442021-F9B4-4E98-A168-88CBB39FAC9F}" type="slidenum">
              <a:rPr lang="en-US" smtClean="0">
                <a:solidFill>
                  <a:prstClr val="white">
                    <a:lumMod val="50000"/>
                  </a:prstClr>
                </a:solidFill>
              </a:rPr>
              <a:pPr fontAlgn="auto">
                <a:spcBef>
                  <a:spcPts val="0"/>
                </a:spcBef>
                <a:spcAft>
                  <a:spcPts val="0"/>
                </a:spcAft>
              </a:pPr>
              <a:t>‹#›</a:t>
            </a:fld>
            <a:endParaRPr lang="en-US" dirty="0">
              <a:solidFill>
                <a:prstClr val="white">
                  <a:lumMod val="50000"/>
                </a:prstClr>
              </a:solidFill>
            </a:endParaRPr>
          </a:p>
        </p:txBody>
      </p:sp>
    </p:spTree>
    <p:extLst>
      <p:ext uri="{BB962C8B-B14F-4D97-AF65-F5344CB8AC3E}">
        <p14:creationId xmlns:p14="http://schemas.microsoft.com/office/powerpoint/2010/main" val="244339350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Lst>
  <p:hf hdr="0" dt="0"/>
  <p:txStyles>
    <p:titleStyle>
      <a:lvl1pPr algn="l" defTabSz="457200" rtl="0" eaLnBrk="1" latinLnBrk="0" hangingPunct="1">
        <a:spcBef>
          <a:spcPts val="600"/>
        </a:spcBef>
        <a:buNone/>
        <a:defRPr sz="2100" b="1" kern="1200">
          <a:solidFill>
            <a:schemeClr val="tx2"/>
          </a:solidFill>
          <a:latin typeface="+mj-lt"/>
          <a:ea typeface="+mj-ea"/>
          <a:cs typeface="+mj-cs"/>
        </a:defRPr>
      </a:lvl1pPr>
    </p:titleStyle>
    <p:bodyStyle>
      <a:lvl1pPr marL="0" indent="0" algn="l" defTabSz="457200" rtl="0" eaLnBrk="1" latinLnBrk="0" hangingPunct="1">
        <a:spcBef>
          <a:spcPts val="3000"/>
        </a:spcBef>
        <a:spcAft>
          <a:spcPts val="1200"/>
        </a:spcAft>
        <a:buFont typeface="Arial"/>
        <a:buNone/>
        <a:defRPr sz="1600" kern="1200">
          <a:solidFill>
            <a:schemeClr val="tx2"/>
          </a:solidFill>
          <a:latin typeface="+mn-lt"/>
          <a:ea typeface="+mn-ea"/>
          <a:cs typeface="+mn-cs"/>
        </a:defRPr>
      </a:lvl1pPr>
      <a:lvl2pPr marL="182880" indent="-182880" algn="l" defTabSz="457200" rtl="0" eaLnBrk="1" latinLnBrk="0" hangingPunct="1">
        <a:spcBef>
          <a:spcPts val="1200"/>
        </a:spcBef>
        <a:buFont typeface="Arial"/>
        <a:buChar char="•"/>
        <a:defRPr sz="1600" kern="1200">
          <a:solidFill>
            <a:schemeClr val="tx1"/>
          </a:solidFill>
          <a:latin typeface="+mn-lt"/>
          <a:ea typeface="+mn-ea"/>
          <a:cs typeface="+mn-cs"/>
        </a:defRPr>
      </a:lvl2pPr>
      <a:lvl3pPr marL="457200" indent="-182880" algn="l" defTabSz="457200" rtl="0" eaLnBrk="1" latinLnBrk="0" hangingPunct="1">
        <a:spcBef>
          <a:spcPts val="600"/>
        </a:spcBef>
        <a:buFont typeface="Lucida Grande"/>
        <a:buChar char="–"/>
        <a:defRPr sz="1400" kern="1200">
          <a:solidFill>
            <a:schemeClr val="tx1"/>
          </a:solidFill>
          <a:latin typeface="+mn-lt"/>
          <a:ea typeface="+mn-ea"/>
          <a:cs typeface="+mn-cs"/>
        </a:defRPr>
      </a:lvl3pPr>
      <a:lvl4pPr marL="731520" indent="-182880" algn="l" defTabSz="457200" rtl="0" eaLnBrk="1" latinLnBrk="0" hangingPunct="1">
        <a:spcBef>
          <a:spcPts val="400"/>
        </a:spcBef>
        <a:buFont typeface="Arial"/>
        <a:buChar char="•"/>
        <a:defRPr sz="1200" kern="1200">
          <a:solidFill>
            <a:schemeClr val="tx1"/>
          </a:solidFill>
          <a:latin typeface="+mn-lt"/>
          <a:ea typeface="+mn-ea"/>
          <a:cs typeface="+mn-cs"/>
        </a:defRPr>
      </a:lvl4pPr>
      <a:lvl5pPr marL="1005840" indent="-182880" algn="l" defTabSz="457200" rtl="0" eaLnBrk="1" latinLnBrk="0" hangingPunct="1">
        <a:spcBef>
          <a:spcPts val="3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2DBA1B0-D112-4AB8-85C3-431B37B78724}" type="datetime1">
              <a:rPr lang="en-US" smtClean="0">
                <a:solidFill>
                  <a:prstClr val="black">
                    <a:tint val="75000"/>
                  </a:prstClr>
                </a:solidFill>
                <a:latin typeface="Calibri" panose="020F0502020204030204"/>
              </a:rPr>
              <a:pPr fontAlgn="auto">
                <a:spcBef>
                  <a:spcPts val="0"/>
                </a:spcBef>
                <a:spcAft>
                  <a:spcPts val="0"/>
                </a:spcAft>
              </a:pPr>
              <a:t>10/16/2023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0" y="6356351"/>
            <a:ext cx="12188825" cy="365125"/>
          </a:xfrm>
          <a:prstGeom prst="rect">
            <a:avLst/>
          </a:prstGeom>
        </p:spPr>
        <p:txBody>
          <a:bodyPr vert="horz" lIns="91440" tIns="45720" rIns="91440" bIns="45720" rtlCol="0" anchor="ctr"/>
          <a:lstStyle>
            <a:lvl1pPr algn="ctr">
              <a:defRPr lang="en-US"/>
            </a:lvl1pPr>
          </a:lstStyle>
          <a:p>
            <a:pPr fontAlgn="auto">
              <a:spcBef>
                <a:spcPts val="0"/>
              </a:spcBef>
              <a:spcAft>
                <a:spcPts val="0"/>
              </a:spcAft>
            </a:pPr>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D46F6DD-D2A4-49E3-90D1-E32A71F18DF9}"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5366700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7.xml"/><Relationship Id="rId5" Type="http://schemas.openxmlformats.org/officeDocument/2006/relationships/image" Target="../media/image8.tm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8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13.xml"/><Relationship Id="rId4" Type="http://schemas.openxmlformats.org/officeDocument/2006/relationships/hyperlink" Target="http://www.everestfuneral.com/hartford"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png"/><Relationship Id="rId7"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87.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hyperlink" Target="http://www.thehartford.com/benefits/enroll" TargetMode="External"/><Relationship Id="rId9"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87.xml"/><Relationship Id="rId4" Type="http://schemas.openxmlformats.org/officeDocument/2006/relationships/hyperlink" Target="https://enroll.thehartfordatwork.com/enro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7.xml"/><Relationship Id="rId5" Type="http://schemas.openxmlformats.org/officeDocument/2006/relationships/image" Target="../media/image11.png"/><Relationship Id="rId4" Type="http://schemas.openxmlformats.org/officeDocument/2006/relationships/hyperlink" Target="https://ajph.aphapublications.org/doi/pdf/10.2105/AJPH.2018.30490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87.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9D73B4C-96E6-E046-95C1-C5DA19A2C0C7}"/>
              </a:ext>
            </a:extLst>
          </p:cNvPr>
          <p:cNvSpPr/>
          <p:nvPr/>
        </p:nvSpPr>
        <p:spPr>
          <a:xfrm>
            <a:off x="303212" y="274077"/>
            <a:ext cx="11594123" cy="5120643"/>
          </a:xfrm>
          <a:prstGeom prst="rect">
            <a:avLst/>
          </a:prstGeom>
          <a:solidFill>
            <a:srgbClr val="3A5A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a:extLst>
              <a:ext uri="{FF2B5EF4-FFF2-40B4-BE49-F238E27FC236}">
                <a16:creationId xmlns:a16="http://schemas.microsoft.com/office/drawing/2014/main" id="{2911EC42-CA75-634F-93DB-B67B3F2F4CFC}"/>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26210"/>
          <a:stretch/>
        </p:blipFill>
        <p:spPr>
          <a:xfrm>
            <a:off x="6932612" y="650153"/>
            <a:ext cx="4698023" cy="4847888"/>
          </a:xfrm>
          <a:prstGeom prst="rect">
            <a:avLst/>
          </a:prstGeom>
        </p:spPr>
      </p:pic>
      <p:sp>
        <p:nvSpPr>
          <p:cNvPr id="12" name="Title 1">
            <a:extLst>
              <a:ext uri="{FF2B5EF4-FFF2-40B4-BE49-F238E27FC236}">
                <a16:creationId xmlns:a16="http://schemas.microsoft.com/office/drawing/2014/main" id="{64450D40-E6B9-7E43-999E-BBE50709A80A}"/>
              </a:ext>
            </a:extLst>
          </p:cNvPr>
          <p:cNvSpPr txBox="1">
            <a:spLocks/>
          </p:cNvSpPr>
          <p:nvPr/>
        </p:nvSpPr>
        <p:spPr>
          <a:xfrm>
            <a:off x="1522412" y="1928540"/>
            <a:ext cx="4114800" cy="1162362"/>
          </a:xfrm>
          <a:prstGeom prst="rect">
            <a:avLst/>
          </a:prstGeom>
        </p:spPr>
        <p:txBody>
          <a:bodyPr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altLang="en-US" sz="2000" b="1" spc="100" dirty="0">
                <a:latin typeface="Arial" panose="020B0604020202020204" pitchFamily="34" charset="0"/>
                <a:cs typeface="Arial" panose="020B0604020202020204" pitchFamily="34" charset="0"/>
              </a:rPr>
              <a:t>COVERAGE THAT COUNTS: </a:t>
            </a:r>
            <a:br>
              <a:rPr lang="en-US" altLang="en-US" sz="2000" b="1" spc="100" dirty="0">
                <a:latin typeface="Arial" panose="020B0604020202020204" pitchFamily="34" charset="0"/>
                <a:cs typeface="Arial" panose="020B0604020202020204" pitchFamily="34" charset="0"/>
              </a:rPr>
            </a:br>
            <a:r>
              <a:rPr lang="en-US" altLang="en-US" sz="2000" spc="100" dirty="0">
                <a:latin typeface="Arial" panose="020B0604020202020204" pitchFamily="34" charset="0"/>
                <a:cs typeface="Arial" panose="020B0604020202020204" pitchFamily="34" charset="0"/>
              </a:rPr>
              <a:t>AFFORDABLE PROTECTION</a:t>
            </a:r>
          </a:p>
          <a:p>
            <a:pPr fontAlgn="auto">
              <a:spcBef>
                <a:spcPts val="1200"/>
              </a:spcBef>
              <a:spcAft>
                <a:spcPts val="0"/>
              </a:spcAft>
            </a:pPr>
            <a:r>
              <a:rPr lang="en-US" altLang="en-US" sz="1600" cap="none" dirty="0">
                <a:latin typeface="Arial" panose="020B0604020202020204" pitchFamily="34" charset="0"/>
                <a:cs typeface="Arial" panose="020B0604020202020204" pitchFamily="34" charset="0"/>
              </a:rPr>
              <a:t>SEGAL </a:t>
            </a:r>
            <a:endParaRPr lang="en-US" sz="1600" cap="none"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503DF0B-8188-584E-A06C-9EE1672366F3}"/>
              </a:ext>
            </a:extLst>
          </p:cNvPr>
          <p:cNvSpPr/>
          <p:nvPr/>
        </p:nvSpPr>
        <p:spPr>
          <a:xfrm>
            <a:off x="1293812" y="1600200"/>
            <a:ext cx="91440" cy="1528108"/>
          </a:xfrm>
          <a:prstGeom prst="rect">
            <a:avLst/>
          </a:prstGeom>
          <a:solidFill>
            <a:srgbClr val="F794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a:extLst>
              <a:ext uri="{FF2B5EF4-FFF2-40B4-BE49-F238E27FC236}">
                <a16:creationId xmlns:a16="http://schemas.microsoft.com/office/drawing/2014/main" id="{930A7433-50C6-7C4E-83F9-69845DE64E49}"/>
              </a:ext>
            </a:extLst>
          </p:cNvPr>
          <p:cNvSpPr/>
          <p:nvPr/>
        </p:nvSpPr>
        <p:spPr>
          <a:xfrm>
            <a:off x="303212" y="5394720"/>
            <a:ext cx="11594123" cy="297563"/>
          </a:xfrm>
          <a:prstGeom prst="rect">
            <a:avLst/>
          </a:prstGeom>
          <a:solidFill>
            <a:srgbClr val="B6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1" name="Picture 20">
            <a:extLst>
              <a:ext uri="{FF2B5EF4-FFF2-40B4-BE49-F238E27FC236}">
                <a16:creationId xmlns:a16="http://schemas.microsoft.com/office/drawing/2014/main" id="{FB487A80-A185-E443-8B82-9FF2276034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4552" y="4982320"/>
            <a:ext cx="1140461" cy="1122363"/>
          </a:xfrm>
          <a:prstGeom prst="rect">
            <a:avLst/>
          </a:prstGeom>
        </p:spPr>
      </p:pic>
      <p:sp>
        <p:nvSpPr>
          <p:cNvPr id="3" name="Rectangle 2">
            <a:extLst>
              <a:ext uri="{FF2B5EF4-FFF2-40B4-BE49-F238E27FC236}">
                <a16:creationId xmlns:a16="http://schemas.microsoft.com/office/drawing/2014/main" id="{6166D455-5A78-C14E-A916-ED51D0FAA55E}"/>
              </a:ext>
            </a:extLst>
          </p:cNvPr>
          <p:cNvSpPr/>
          <p:nvPr/>
        </p:nvSpPr>
        <p:spPr>
          <a:xfrm>
            <a:off x="303212" y="6368479"/>
            <a:ext cx="6092825" cy="215444"/>
          </a:xfrm>
          <a:prstGeom prst="rect">
            <a:avLst/>
          </a:prstGeom>
        </p:spPr>
        <p:txBody>
          <a:bodyPr>
            <a:spAutoFit/>
          </a:bodyPr>
          <a:lstStyle/>
          <a:p>
            <a:r>
              <a:rPr lang="en-US" sz="800" dirty="0">
                <a:solidFill>
                  <a:schemeClr val="tx2"/>
                </a:solidFill>
                <a:latin typeface="Arial Narrow" panose="020B0606020202030204" pitchFamily="34" charset="0"/>
              </a:rPr>
              <a:t>438220 NS 10/20 © 2020 The Hartford. Confidential. No part of this document may be reproduced, published or posted without the permission of The Hartford. </a:t>
            </a:r>
          </a:p>
        </p:txBody>
      </p:sp>
      <p:pic>
        <p:nvPicPr>
          <p:cNvPr id="5" name="Picture 4" descr="A blue and white logo with a star&#10;&#10;Description automatically generated">
            <a:extLst>
              <a:ext uri="{FF2B5EF4-FFF2-40B4-BE49-F238E27FC236}">
                <a16:creationId xmlns:a16="http://schemas.microsoft.com/office/drawing/2014/main" id="{E742050F-A935-B4B6-06E2-AE765C0076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3812" y="5009702"/>
            <a:ext cx="2133600" cy="1061214"/>
          </a:xfrm>
          <a:prstGeom prst="rect">
            <a:avLst/>
          </a:prstGeom>
        </p:spPr>
      </p:pic>
    </p:spTree>
    <p:extLst>
      <p:ext uri="{BB962C8B-B14F-4D97-AF65-F5344CB8AC3E}">
        <p14:creationId xmlns:p14="http://schemas.microsoft.com/office/powerpoint/2010/main" val="280130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7967B5-ACA9-AE42-A272-F4C1654C7A39}"/>
              </a:ext>
            </a:extLst>
          </p:cNvPr>
          <p:cNvPicPr>
            <a:picLocks noChangeAspect="1"/>
          </p:cNvPicPr>
          <p:nvPr/>
        </p:nvPicPr>
        <p:blipFill rotWithShape="1">
          <a:blip r:embed="rId3">
            <a:extLst>
              <a:ext uri="{28A0092B-C50C-407E-A947-70E740481C1C}">
                <a14:useLocalDpi xmlns:a14="http://schemas.microsoft.com/office/drawing/2010/main" val="0"/>
              </a:ext>
            </a:extLst>
          </a:blip>
          <a:srcRect r="545" b="16805"/>
          <a:stretch/>
        </p:blipFill>
        <p:spPr>
          <a:xfrm>
            <a:off x="811112" y="738755"/>
            <a:ext cx="9912097" cy="5505023"/>
          </a:xfrm>
          <a:prstGeom prst="rect">
            <a:avLst/>
          </a:prstGeom>
        </p:spPr>
      </p:pic>
      <p:sp>
        <p:nvSpPr>
          <p:cNvPr id="40" name="Rectangle 39">
            <a:extLst>
              <a:ext uri="{FF2B5EF4-FFF2-40B4-BE49-F238E27FC236}">
                <a16:creationId xmlns:a16="http://schemas.microsoft.com/office/drawing/2014/main" id="{05C0B126-AF2D-8A4C-B063-CA848A0ADA0B}"/>
              </a:ext>
            </a:extLst>
          </p:cNvPr>
          <p:cNvSpPr/>
          <p:nvPr/>
        </p:nvSpPr>
        <p:spPr>
          <a:xfrm>
            <a:off x="735476" y="6642556"/>
            <a:ext cx="6092825" cy="215444"/>
          </a:xfrm>
          <a:prstGeom prst="rect">
            <a:avLst/>
          </a:prstGeom>
        </p:spPr>
        <p:txBody>
          <a:bodyPr>
            <a:spAutoFit/>
          </a:bodyPr>
          <a:lstStyle/>
          <a:p>
            <a:r>
              <a:rPr lang="en-US" sz="800" dirty="0">
                <a:solidFill>
                  <a:schemeClr val="tx2"/>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11" name="TextBox 10">
            <a:extLst>
              <a:ext uri="{FF2B5EF4-FFF2-40B4-BE49-F238E27FC236}">
                <a16:creationId xmlns:a16="http://schemas.microsoft.com/office/drawing/2014/main" id="{436A8E90-2C49-C64B-8484-4F99297F33D9}"/>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sp>
        <p:nvSpPr>
          <p:cNvPr id="15" name="Rectangle 14">
            <a:extLst>
              <a:ext uri="{FF2B5EF4-FFF2-40B4-BE49-F238E27FC236}">
                <a16:creationId xmlns:a16="http://schemas.microsoft.com/office/drawing/2014/main" id="{B46F6F61-9687-5045-91F4-13583E8DCCA6}"/>
              </a:ext>
            </a:extLst>
          </p:cNvPr>
          <p:cNvSpPr/>
          <p:nvPr/>
        </p:nvSpPr>
        <p:spPr>
          <a:xfrm>
            <a:off x="811112" y="3702398"/>
            <a:ext cx="10114320" cy="2165002"/>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7941F"/>
              </a:solidFill>
            </a:endParaRPr>
          </a:p>
        </p:txBody>
      </p:sp>
      <p:sp>
        <p:nvSpPr>
          <p:cNvPr id="27" name="Title 1">
            <a:extLst>
              <a:ext uri="{FF2B5EF4-FFF2-40B4-BE49-F238E27FC236}">
                <a16:creationId xmlns:a16="http://schemas.microsoft.com/office/drawing/2014/main" id="{BD910C16-70E0-CB49-B6CE-B2E2048B27B6}"/>
              </a:ext>
            </a:extLst>
          </p:cNvPr>
          <p:cNvSpPr txBox="1">
            <a:spLocks/>
          </p:cNvSpPr>
          <p:nvPr/>
        </p:nvSpPr>
        <p:spPr>
          <a:xfrm>
            <a:off x="1196220" y="5015000"/>
            <a:ext cx="4051452" cy="763677"/>
          </a:xfrm>
          <a:prstGeom prst="rect">
            <a:avLst/>
          </a:prstGeom>
        </p:spPr>
        <p:txBody>
          <a:bodyPr bIns="0" anchor="t">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1400" b="1" cap="none" dirty="0">
                <a:solidFill>
                  <a:srgbClr val="484848"/>
                </a:solidFill>
                <a:latin typeface="Arial" panose="020B0604020202020204" pitchFamily="34" charset="0"/>
                <a:ea typeface="+mn-ea"/>
                <a:cs typeface="Arial" panose="020B0604020202020204" pitchFamily="34" charset="0"/>
              </a:rPr>
              <a:t>of people indicate they can’t pay an </a:t>
            </a:r>
            <a:br>
              <a:rPr lang="en-US" sz="1400" b="1" cap="none" dirty="0">
                <a:solidFill>
                  <a:srgbClr val="484848"/>
                </a:solidFill>
                <a:latin typeface="Arial" panose="020B0604020202020204" pitchFamily="34" charset="0"/>
                <a:ea typeface="+mn-ea"/>
                <a:cs typeface="Arial" panose="020B0604020202020204" pitchFamily="34" charset="0"/>
              </a:rPr>
            </a:br>
            <a:r>
              <a:rPr lang="en-US" sz="1400" b="1" cap="none" dirty="0">
                <a:solidFill>
                  <a:srgbClr val="484848"/>
                </a:solidFill>
                <a:latin typeface="Arial" panose="020B0604020202020204" pitchFamily="34" charset="0"/>
                <a:ea typeface="+mn-ea"/>
                <a:cs typeface="Arial" panose="020B0604020202020204" pitchFamily="34" charset="0"/>
              </a:rPr>
              <a:t>unexpected $400 bill </a:t>
            </a:r>
            <a:r>
              <a:rPr lang="en-US" sz="1400" cap="none" dirty="0">
                <a:solidFill>
                  <a:srgbClr val="484848"/>
                </a:solidFill>
                <a:latin typeface="Arial" panose="020B0604020202020204" pitchFamily="34" charset="0"/>
                <a:ea typeface="+mn-ea"/>
                <a:cs typeface="Arial" panose="020B0604020202020204" pitchFamily="34" charset="0"/>
              </a:rPr>
              <a:t>without using </a:t>
            </a:r>
            <a:br>
              <a:rPr lang="en-US" sz="1400" cap="none" dirty="0">
                <a:solidFill>
                  <a:srgbClr val="484848"/>
                </a:solidFill>
                <a:latin typeface="Arial" panose="020B0604020202020204" pitchFamily="34" charset="0"/>
                <a:ea typeface="+mn-ea"/>
                <a:cs typeface="Arial" panose="020B0604020202020204" pitchFamily="34" charset="0"/>
              </a:rPr>
            </a:br>
            <a:r>
              <a:rPr lang="en-US" sz="1400" cap="none" dirty="0">
                <a:solidFill>
                  <a:srgbClr val="484848"/>
                </a:solidFill>
                <a:latin typeface="Arial" panose="020B0604020202020204" pitchFamily="34" charset="0"/>
                <a:ea typeface="+mn-ea"/>
                <a:cs typeface="Arial" panose="020B0604020202020204" pitchFamily="34" charset="0"/>
              </a:rPr>
              <a:t>a credit card and carrying a balance.</a:t>
            </a:r>
            <a:r>
              <a:rPr lang="en-US" sz="1400" cap="none" baseline="30000" dirty="0">
                <a:solidFill>
                  <a:srgbClr val="484848"/>
                </a:solidFill>
                <a:latin typeface="Arial" panose="020B0604020202020204" pitchFamily="34" charset="0"/>
                <a:ea typeface="+mn-ea"/>
                <a:cs typeface="Arial" panose="020B0604020202020204" pitchFamily="34" charset="0"/>
              </a:rPr>
              <a:t>1</a:t>
            </a:r>
            <a:endParaRPr lang="en-US" sz="1400" b="1" cap="none" baseline="30000" dirty="0">
              <a:solidFill>
                <a:srgbClr val="484848"/>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A30E9A04-2526-5E4D-B763-D6E6B4346808}"/>
              </a:ext>
            </a:extLst>
          </p:cNvPr>
          <p:cNvSpPr txBox="1">
            <a:spLocks/>
          </p:cNvSpPr>
          <p:nvPr/>
        </p:nvSpPr>
        <p:spPr>
          <a:xfrm>
            <a:off x="2438102" y="3773116"/>
            <a:ext cx="1250320" cy="1577740"/>
          </a:xfrm>
          <a:prstGeom prst="rect">
            <a:avLst/>
          </a:prstGeom>
        </p:spPr>
        <p:txBody>
          <a:bodyPr bIns="0" anchor="t">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9600" b="1" spc="-300" dirty="0">
                <a:solidFill>
                  <a:srgbClr val="395A78"/>
                </a:solidFill>
                <a:latin typeface="Times New Roman" panose="02020603050405020304" pitchFamily="18" charset="0"/>
                <a:cs typeface="Times New Roman" panose="02020603050405020304" pitchFamily="18" charset="0"/>
              </a:rPr>
              <a:t>%</a:t>
            </a:r>
            <a:r>
              <a:rPr lang="en-US" sz="9600" b="1" dirty="0">
                <a:solidFill>
                  <a:srgbClr val="484848"/>
                </a:solidFill>
              </a:rPr>
              <a:t> </a:t>
            </a:r>
          </a:p>
        </p:txBody>
      </p:sp>
      <p:sp>
        <p:nvSpPr>
          <p:cNvPr id="23" name="Title 1">
            <a:extLst>
              <a:ext uri="{FF2B5EF4-FFF2-40B4-BE49-F238E27FC236}">
                <a16:creationId xmlns:a16="http://schemas.microsoft.com/office/drawing/2014/main" id="{8EE435B2-9C93-DB4A-B336-1A83BC78BF99}"/>
              </a:ext>
            </a:extLst>
          </p:cNvPr>
          <p:cNvSpPr txBox="1">
            <a:spLocks/>
          </p:cNvSpPr>
          <p:nvPr/>
        </p:nvSpPr>
        <p:spPr>
          <a:xfrm>
            <a:off x="1170595" y="3773116"/>
            <a:ext cx="2193704" cy="1577740"/>
          </a:xfrm>
          <a:prstGeom prst="rect">
            <a:avLst/>
          </a:prstGeom>
        </p:spPr>
        <p:txBody>
          <a:bodyPr bIns="0" anchor="t">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9600" b="1" dirty="0">
                <a:solidFill>
                  <a:srgbClr val="395A78"/>
                </a:solidFill>
                <a:latin typeface="Times New Roman" panose="02020603050405020304" pitchFamily="18" charset="0"/>
                <a:cs typeface="Times New Roman" panose="02020603050405020304" pitchFamily="18" charset="0"/>
              </a:rPr>
              <a:t>37</a:t>
            </a:r>
          </a:p>
        </p:txBody>
      </p:sp>
      <p:sp>
        <p:nvSpPr>
          <p:cNvPr id="16" name="Rectangle 15">
            <a:extLst>
              <a:ext uri="{FF2B5EF4-FFF2-40B4-BE49-F238E27FC236}">
                <a16:creationId xmlns:a16="http://schemas.microsoft.com/office/drawing/2014/main" id="{36CAE80E-DAF1-D34A-B832-9515293556D4}"/>
              </a:ext>
            </a:extLst>
          </p:cNvPr>
          <p:cNvSpPr/>
          <p:nvPr/>
        </p:nvSpPr>
        <p:spPr>
          <a:xfrm>
            <a:off x="4544713" y="1219200"/>
            <a:ext cx="5765917" cy="5029199"/>
          </a:xfrm>
          <a:prstGeom prst="rect">
            <a:avLst/>
          </a:prstGeom>
          <a:solidFill>
            <a:srgbClr val="3A5A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2F8A1C5B-9CB5-954A-8961-8E2652045514}"/>
              </a:ext>
            </a:extLst>
          </p:cNvPr>
          <p:cNvSpPr/>
          <p:nvPr/>
        </p:nvSpPr>
        <p:spPr>
          <a:xfrm>
            <a:off x="5342525" y="2320260"/>
            <a:ext cx="4096470" cy="2523768"/>
          </a:xfrm>
          <a:prstGeom prst="rect">
            <a:avLst/>
          </a:prstGeom>
        </p:spPr>
        <p:txBody>
          <a:bodyPr wrap="square" lIns="0" tIns="0" rIns="0" bIns="0">
            <a:spAutoFit/>
          </a:bodyPr>
          <a:lstStyle/>
          <a:p>
            <a:pPr fontAlgn="auto">
              <a:spcBef>
                <a:spcPts val="0"/>
              </a:spcBef>
              <a:spcAft>
                <a:spcPts val="600"/>
              </a:spcAft>
              <a:buClr>
                <a:schemeClr val="bg1"/>
              </a:buClr>
            </a:pPr>
            <a:r>
              <a:rPr lang="en-US" sz="1600" b="1" dirty="0">
                <a:solidFill>
                  <a:schemeClr val="bg1"/>
                </a:solidFill>
                <a:latin typeface="Arial" panose="020B0604020202020204" pitchFamily="34" charset="0"/>
                <a:cs typeface="Arial" panose="020B0604020202020204" pitchFamily="34" charset="0"/>
              </a:rPr>
              <a:t>Disability insurance provides:</a:t>
            </a:r>
          </a:p>
          <a:p>
            <a:pPr marL="285750" indent="-285750" fontAlgn="auto">
              <a:spcBef>
                <a:spcPts val="0"/>
              </a:spcBef>
              <a:spcAft>
                <a:spcPts val="600"/>
              </a:spcAft>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Income protection for when you are unable to work due to disabling condition for long periods of time</a:t>
            </a:r>
          </a:p>
          <a:p>
            <a:pPr marL="285750" indent="-285750" fontAlgn="auto">
              <a:spcBef>
                <a:spcPts val="0"/>
              </a:spcBef>
              <a:spcAft>
                <a:spcPts val="600"/>
              </a:spcAft>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Supportive services to help you recover and return to work</a:t>
            </a:r>
          </a:p>
          <a:p>
            <a:pPr marL="285750" indent="-285750" fontAlgn="auto">
              <a:spcBef>
                <a:spcPts val="0"/>
              </a:spcBef>
              <a:spcAft>
                <a:spcPts val="600"/>
              </a:spcAft>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Therapeutic counseling</a:t>
            </a:r>
          </a:p>
          <a:p>
            <a:pPr marL="285750" indent="-285750" fontAlgn="auto">
              <a:spcBef>
                <a:spcPts val="0"/>
              </a:spcBef>
              <a:spcAft>
                <a:spcPts val="600"/>
              </a:spcAft>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Professional help for legal and financial issues</a:t>
            </a:r>
          </a:p>
        </p:txBody>
      </p:sp>
      <p:sp>
        <p:nvSpPr>
          <p:cNvPr id="20" name="Rectangle 19">
            <a:extLst>
              <a:ext uri="{FF2B5EF4-FFF2-40B4-BE49-F238E27FC236}">
                <a16:creationId xmlns:a16="http://schemas.microsoft.com/office/drawing/2014/main" id="{72F0B725-9679-2048-866A-F1818CDFCC11}"/>
              </a:ext>
            </a:extLst>
          </p:cNvPr>
          <p:cNvSpPr/>
          <p:nvPr/>
        </p:nvSpPr>
        <p:spPr>
          <a:xfrm>
            <a:off x="4957713" y="1344337"/>
            <a:ext cx="92569" cy="603504"/>
          </a:xfrm>
          <a:prstGeom prst="rect">
            <a:avLst/>
          </a:prstGeom>
          <a:solidFill>
            <a:srgbClr val="F0C31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itle 1">
            <a:extLst>
              <a:ext uri="{FF2B5EF4-FFF2-40B4-BE49-F238E27FC236}">
                <a16:creationId xmlns:a16="http://schemas.microsoft.com/office/drawing/2014/main" id="{163F0278-08D3-0D4B-95F3-FB5259EE0F05}"/>
              </a:ext>
            </a:extLst>
          </p:cNvPr>
          <p:cNvSpPr txBox="1">
            <a:spLocks/>
          </p:cNvSpPr>
          <p:nvPr/>
        </p:nvSpPr>
        <p:spPr>
          <a:xfrm>
            <a:off x="5345835" y="0"/>
            <a:ext cx="6080019" cy="1944802"/>
          </a:xfrm>
          <a:prstGeom prst="rect">
            <a:avLst/>
          </a:prstGeom>
        </p:spPr>
        <p:txBody>
          <a:bodyPr lIns="0"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2000" b="1" spc="100" dirty="0">
                <a:latin typeface="Arial" panose="020B0604020202020204" pitchFamily="34" charset="0"/>
                <a:cs typeface="Arial" panose="020B0604020202020204" pitchFamily="34" charset="0"/>
              </a:rPr>
              <a:t>DISABILITY INSURANCE</a:t>
            </a:r>
          </a:p>
        </p:txBody>
      </p:sp>
      <p:sp>
        <p:nvSpPr>
          <p:cNvPr id="14" name="TextBox 13"/>
          <p:cNvSpPr txBox="1"/>
          <p:nvPr/>
        </p:nvSpPr>
        <p:spPr>
          <a:xfrm>
            <a:off x="735476" y="6209150"/>
            <a:ext cx="9987733" cy="369332"/>
          </a:xfrm>
          <a:prstGeom prst="rect">
            <a:avLst/>
          </a:prstGeom>
          <a:noFill/>
        </p:spPr>
        <p:txBody>
          <a:bodyPr wrap="square" rtlCol="0">
            <a:spAutoFit/>
          </a:bodyPr>
          <a:lstStyle/>
          <a:p>
            <a:r>
              <a:rPr lang="en-US" sz="900" dirty="0"/>
              <a:t>1 Federal Reserve, Report on the Economic Well-Being of U.S. Households in 2019, Featuring Supplemental Data from April 2020,  </a:t>
            </a:r>
          </a:p>
          <a:p>
            <a:r>
              <a:rPr lang="en-US" sz="900" dirty="0"/>
              <a:t>https://www.federalreserve.gov/publications/files/2019-report-economic-well-being-us-households-202005.pdf , (PDF), page 29, viewed on 9/11/20.</a:t>
            </a:r>
          </a:p>
        </p:txBody>
      </p:sp>
      <p:sp>
        <p:nvSpPr>
          <p:cNvPr id="2" name="TextBox 1"/>
          <p:cNvSpPr txBox="1"/>
          <p:nvPr/>
        </p:nvSpPr>
        <p:spPr>
          <a:xfrm>
            <a:off x="4606181" y="5350856"/>
            <a:ext cx="5663854" cy="784830"/>
          </a:xfrm>
          <a:prstGeom prst="rect">
            <a:avLst/>
          </a:prstGeom>
          <a:noFill/>
        </p:spPr>
        <p:txBody>
          <a:bodyPr wrap="square" rtlCol="0">
            <a:spAutoFit/>
          </a:bodyPr>
          <a:lstStyle/>
          <a:p>
            <a:r>
              <a:rPr lang="en-US" sz="900" dirty="0">
                <a:solidFill>
                  <a:schemeClr val="bg1"/>
                </a:solidFill>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p:txBody>
      </p:sp>
    </p:spTree>
    <p:extLst>
      <p:ext uri="{BB962C8B-B14F-4D97-AF65-F5344CB8AC3E}">
        <p14:creationId xmlns:p14="http://schemas.microsoft.com/office/powerpoint/2010/main" val="207520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9ED32-8FAD-7546-878F-1C7EBAA7CDE7}"/>
              </a:ext>
            </a:extLst>
          </p:cNvPr>
          <p:cNvPicPr>
            <a:picLocks noChangeAspect="1"/>
          </p:cNvPicPr>
          <p:nvPr/>
        </p:nvPicPr>
        <p:blipFill rotWithShape="1">
          <a:blip r:embed="rId3">
            <a:extLst>
              <a:ext uri="{28A0092B-C50C-407E-A947-70E740481C1C}">
                <a14:useLocalDpi xmlns:a14="http://schemas.microsoft.com/office/drawing/2010/main" val="0"/>
              </a:ext>
            </a:extLst>
          </a:blip>
          <a:srcRect l="1619" t="7134" b="39376"/>
          <a:stretch/>
        </p:blipFill>
        <p:spPr>
          <a:xfrm>
            <a:off x="734607" y="756516"/>
            <a:ext cx="9936501" cy="3586885"/>
          </a:xfrm>
          <a:prstGeom prst="rect">
            <a:avLst/>
          </a:prstGeom>
        </p:spPr>
      </p:pic>
      <p:sp>
        <p:nvSpPr>
          <p:cNvPr id="40" name="Rectangle 39">
            <a:extLst>
              <a:ext uri="{FF2B5EF4-FFF2-40B4-BE49-F238E27FC236}">
                <a16:creationId xmlns:a16="http://schemas.microsoft.com/office/drawing/2014/main" id="{05C0B126-AF2D-8A4C-B063-CA848A0ADA0B}"/>
              </a:ext>
            </a:extLst>
          </p:cNvPr>
          <p:cNvSpPr/>
          <p:nvPr/>
        </p:nvSpPr>
        <p:spPr>
          <a:xfrm>
            <a:off x="735476" y="6368479"/>
            <a:ext cx="6092825" cy="215444"/>
          </a:xfrm>
          <a:prstGeom prst="rect">
            <a:avLst/>
          </a:prstGeom>
        </p:spPr>
        <p:txBody>
          <a:bodyPr>
            <a:spAutoFit/>
          </a:bodyPr>
          <a:lstStyle/>
          <a:p>
            <a:r>
              <a:rPr lang="en-US" sz="800" dirty="0">
                <a:solidFill>
                  <a:srgbClr val="484848"/>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11" name="TextBox 10">
            <a:extLst>
              <a:ext uri="{FF2B5EF4-FFF2-40B4-BE49-F238E27FC236}">
                <a16:creationId xmlns:a16="http://schemas.microsoft.com/office/drawing/2014/main" id="{436A8E90-2C49-C64B-8484-4F99297F33D9}"/>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sp>
        <p:nvSpPr>
          <p:cNvPr id="15" name="Rectangle 14">
            <a:extLst>
              <a:ext uri="{FF2B5EF4-FFF2-40B4-BE49-F238E27FC236}">
                <a16:creationId xmlns:a16="http://schemas.microsoft.com/office/drawing/2014/main" id="{1D31B596-E72E-3744-9520-3204A3F6A705}"/>
              </a:ext>
            </a:extLst>
          </p:cNvPr>
          <p:cNvSpPr/>
          <p:nvPr/>
        </p:nvSpPr>
        <p:spPr>
          <a:xfrm>
            <a:off x="727779" y="756516"/>
            <a:ext cx="1769993" cy="5344968"/>
          </a:xfrm>
          <a:prstGeom prst="rect">
            <a:avLst/>
          </a:prstGeom>
          <a:solidFill>
            <a:srgbClr val="B6D3E9">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itle 1">
            <a:extLst>
              <a:ext uri="{FF2B5EF4-FFF2-40B4-BE49-F238E27FC236}">
                <a16:creationId xmlns:a16="http://schemas.microsoft.com/office/drawing/2014/main" id="{26D7CE47-8AC5-494A-AE68-ED589008D5D5}"/>
              </a:ext>
            </a:extLst>
          </p:cNvPr>
          <p:cNvSpPr txBox="1">
            <a:spLocks/>
          </p:cNvSpPr>
          <p:nvPr/>
        </p:nvSpPr>
        <p:spPr>
          <a:xfrm>
            <a:off x="3199634" y="4886543"/>
            <a:ext cx="7462283" cy="593588"/>
          </a:xfrm>
          <a:prstGeom prst="rect">
            <a:avLst/>
          </a:prstGeom>
        </p:spPr>
        <p:txBody>
          <a:bodyPr l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300"/>
              </a:spcAft>
            </a:pPr>
            <a:r>
              <a:rPr lang="en-US" sz="2000" b="1" spc="100" dirty="0">
                <a:solidFill>
                  <a:srgbClr val="484848"/>
                </a:solidFill>
                <a:latin typeface="Arial" panose="020B0604020202020204" pitchFamily="34" charset="0"/>
                <a:cs typeface="Arial" panose="020B0604020202020204" pitchFamily="34" charset="0"/>
              </a:rPr>
              <a:t>PAYCHECK PROTECTION KEEPS FAMILY AFLOAT</a:t>
            </a:r>
          </a:p>
        </p:txBody>
      </p:sp>
      <p:sp>
        <p:nvSpPr>
          <p:cNvPr id="17" name="Rectangle 16">
            <a:extLst>
              <a:ext uri="{FF2B5EF4-FFF2-40B4-BE49-F238E27FC236}">
                <a16:creationId xmlns:a16="http://schemas.microsoft.com/office/drawing/2014/main" id="{3785403C-8F38-CB42-8858-49BBAAE0E60C}"/>
              </a:ext>
            </a:extLst>
          </p:cNvPr>
          <p:cNvSpPr/>
          <p:nvPr/>
        </p:nvSpPr>
        <p:spPr>
          <a:xfrm>
            <a:off x="2879749" y="4886543"/>
            <a:ext cx="91440" cy="604065"/>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759324" y="6212520"/>
            <a:ext cx="2988319" cy="215444"/>
          </a:xfrm>
          <a:prstGeom prst="rect">
            <a:avLst/>
          </a:prstGeom>
        </p:spPr>
        <p:txBody>
          <a:bodyPr wrap="none">
            <a:spAutoFit/>
          </a:bodyPr>
          <a:lstStyle/>
          <a:p>
            <a:r>
              <a:rPr lang="en-US" sz="800" dirty="0">
                <a:solidFill>
                  <a:schemeClr val="tx1">
                    <a:lumMod val="65000"/>
                    <a:lumOff val="35000"/>
                  </a:schemeClr>
                </a:solidFill>
                <a:latin typeface="Arial Narrow" panose="020B0606020202030204" pitchFamily="34" charset="0"/>
                <a:ea typeface="Calibri" panose="020F0502020204030204" pitchFamily="34" charset="0"/>
              </a:rPr>
              <a:t>The illustrative example is a fictitious example for illustrative purposes only.</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19876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550EAA-B833-4A6D-9827-7663429E999E}"/>
              </a:ext>
            </a:extLst>
          </p:cNvPr>
          <p:cNvPicPr>
            <a:picLocks noChangeAspect="1"/>
          </p:cNvPicPr>
          <p:nvPr/>
        </p:nvPicPr>
        <p:blipFill>
          <a:blip r:embed="rId3"/>
          <a:stretch>
            <a:fillRect/>
          </a:stretch>
        </p:blipFill>
        <p:spPr>
          <a:xfrm>
            <a:off x="515809" y="3090477"/>
            <a:ext cx="8266892" cy="2676376"/>
          </a:xfrm>
          <a:prstGeom prst="rect">
            <a:avLst/>
          </a:prstGeom>
        </p:spPr>
      </p:pic>
      <p:sp>
        <p:nvSpPr>
          <p:cNvPr id="40" name="Rectangle 39">
            <a:extLst>
              <a:ext uri="{FF2B5EF4-FFF2-40B4-BE49-F238E27FC236}">
                <a16:creationId xmlns:a16="http://schemas.microsoft.com/office/drawing/2014/main" id="{05C0B126-AF2D-8A4C-B063-CA848A0ADA0B}"/>
              </a:ext>
            </a:extLst>
          </p:cNvPr>
          <p:cNvSpPr/>
          <p:nvPr/>
        </p:nvSpPr>
        <p:spPr>
          <a:xfrm>
            <a:off x="735476" y="6553200"/>
            <a:ext cx="6092825"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Arial Narrow" panose="020B0606020202030204" pitchFamily="34" charset="0"/>
                <a:ea typeface="+mn-ea"/>
                <a:cs typeface="+mn-cs"/>
              </a:rPr>
              <a:t>438220 NS 10/20 © 2020 The Hartford. Confidential. No part of this document may be reproduced, published or posted without the permission of The Hartford. </a:t>
            </a:r>
          </a:p>
        </p:txBody>
      </p:sp>
      <p:sp>
        <p:nvSpPr>
          <p:cNvPr id="11" name="TextBox 10">
            <a:extLst>
              <a:ext uri="{FF2B5EF4-FFF2-40B4-BE49-F238E27FC236}">
                <a16:creationId xmlns:a16="http://schemas.microsoft.com/office/drawing/2014/main" id="{436A8E90-2C49-C64B-8484-4F99297F33D9}"/>
              </a:ext>
            </a:extLst>
          </p:cNvPr>
          <p:cNvSpPr txBox="1"/>
          <p:nvPr/>
        </p:nvSpPr>
        <p:spPr>
          <a:xfrm rot="5400000">
            <a:off x="8770969" y="3432848"/>
            <a:ext cx="4967260" cy="23852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0" i="0" u="none" strike="noStrike" kern="1200" cap="none" spc="100" normalizeH="0" baseline="0" noProof="0" dirty="0">
                <a:ln>
                  <a:noFill/>
                </a:ln>
                <a:solidFill>
                  <a:srgbClr val="484848"/>
                </a:solidFill>
                <a:effectLst/>
                <a:uLnTx/>
                <a:uFillTx/>
                <a:latin typeface="Arial" panose="020B0604020202020204" pitchFamily="34" charset="0"/>
                <a:ea typeface="+mn-ea"/>
                <a:cs typeface="Arial" panose="020B0604020202020204" pitchFamily="34" charset="0"/>
              </a:rPr>
              <a:t>|   </a:t>
            </a:r>
            <a:r>
              <a:rPr kumimoji="0" lang="en-US" sz="950" b="1" i="0" u="none" strike="noStrike" kern="1200" cap="none" spc="100" normalizeH="0" baseline="0" noProof="0" dirty="0">
                <a:ln>
                  <a:noFill/>
                </a:ln>
                <a:solidFill>
                  <a:srgbClr val="484848"/>
                </a:solidFill>
                <a:effectLst/>
                <a:uLnTx/>
                <a:uFillTx/>
                <a:latin typeface="Arial" panose="020B0604020202020204" pitchFamily="34" charset="0"/>
                <a:ea typeface="+mn-ea"/>
                <a:cs typeface="Arial" panose="020B0604020202020204" pitchFamily="34" charset="0"/>
              </a:rPr>
              <a:t>COVERAGE THAT COUNTS: </a:t>
            </a:r>
            <a:r>
              <a:rPr kumimoji="0" lang="en-US" sz="950" b="0" i="0" u="none" strike="noStrike" kern="1200" cap="none" spc="100" normalizeH="0" baseline="0" noProof="0" dirty="0">
                <a:ln>
                  <a:noFill/>
                </a:ln>
                <a:solidFill>
                  <a:srgbClr val="484848"/>
                </a:solidFill>
                <a:effectLst/>
                <a:uLnTx/>
                <a:uFillTx/>
                <a:latin typeface="Arial" panose="020B0604020202020204" pitchFamily="34" charset="0"/>
                <a:ea typeface="+mn-ea"/>
                <a:cs typeface="Arial" panose="020B0604020202020204" pitchFamily="34" charset="0"/>
              </a:rPr>
              <a:t>AFFORDABLE PROTECTION</a:t>
            </a:r>
          </a:p>
        </p:txBody>
      </p:sp>
      <p:sp>
        <p:nvSpPr>
          <p:cNvPr id="15" name="Rectangle 14">
            <a:extLst>
              <a:ext uri="{FF2B5EF4-FFF2-40B4-BE49-F238E27FC236}">
                <a16:creationId xmlns:a16="http://schemas.microsoft.com/office/drawing/2014/main" id="{9DB98E5A-C741-9346-9B3C-D6C4D6BEE4A2}"/>
              </a:ext>
            </a:extLst>
          </p:cNvPr>
          <p:cNvSpPr/>
          <p:nvPr/>
        </p:nvSpPr>
        <p:spPr>
          <a:xfrm>
            <a:off x="198370" y="565762"/>
            <a:ext cx="95117" cy="74595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C2B2A8D5-2A87-E044-A4F1-7E8DED9AF7A4}"/>
              </a:ext>
            </a:extLst>
          </p:cNvPr>
          <p:cNvSpPr txBox="1">
            <a:spLocks/>
          </p:cNvSpPr>
          <p:nvPr/>
        </p:nvSpPr>
        <p:spPr>
          <a:xfrm>
            <a:off x="552907" y="646257"/>
            <a:ext cx="3594993" cy="584961"/>
          </a:xfrm>
          <a:prstGeom prst="rect">
            <a:avLst/>
          </a:prstGeom>
        </p:spPr>
        <p:txBody>
          <a:bodyPr lIns="0" bIns="0" anchor="b">
            <a:normAutofit lnSpcReduction="10000"/>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00" normalizeH="0" baseline="0" noProof="0" dirty="0">
                <a:ln>
                  <a:noFill/>
                </a:ln>
                <a:solidFill>
                  <a:srgbClr val="484848"/>
                </a:solidFill>
                <a:effectLst/>
                <a:uLnTx/>
                <a:uFillTx/>
                <a:latin typeface="Arial" panose="020B0604020202020204" pitchFamily="34" charset="0"/>
                <a:ea typeface="+mj-ea"/>
                <a:cs typeface="Arial" panose="020B0604020202020204" pitchFamily="34" charset="0"/>
              </a:rPr>
              <a:t>LONG-TERM </a:t>
            </a:r>
            <a:br>
              <a:rPr kumimoji="0" lang="en-US" sz="2000" b="1" i="0" u="none" strike="noStrike" kern="1200" cap="all" spc="100" normalizeH="0" baseline="0" noProof="0" dirty="0">
                <a:ln>
                  <a:noFill/>
                </a:ln>
                <a:solidFill>
                  <a:srgbClr val="484848"/>
                </a:solidFill>
                <a:effectLst/>
                <a:uLnTx/>
                <a:uFillTx/>
                <a:latin typeface="Arial" panose="020B0604020202020204" pitchFamily="34" charset="0"/>
                <a:ea typeface="+mj-ea"/>
                <a:cs typeface="Arial" panose="020B0604020202020204" pitchFamily="34" charset="0"/>
              </a:rPr>
            </a:br>
            <a:r>
              <a:rPr kumimoji="0" lang="en-US" sz="2000" b="1" i="0" u="none" strike="noStrike" kern="1200" cap="all" spc="100" normalizeH="0" baseline="0" noProof="0" dirty="0">
                <a:ln>
                  <a:noFill/>
                </a:ln>
                <a:solidFill>
                  <a:srgbClr val="484848"/>
                </a:solidFill>
                <a:effectLst/>
                <a:uLnTx/>
                <a:uFillTx/>
                <a:latin typeface="Arial" panose="020B0604020202020204" pitchFamily="34" charset="0"/>
                <a:ea typeface="+mj-ea"/>
                <a:cs typeface="Arial" panose="020B0604020202020204" pitchFamily="34" charset="0"/>
              </a:rPr>
              <a:t>DISABILITY INSURANCE</a:t>
            </a:r>
          </a:p>
        </p:txBody>
      </p:sp>
      <p:sp>
        <p:nvSpPr>
          <p:cNvPr id="12" name="Rectangle 11"/>
          <p:cNvSpPr/>
          <p:nvPr/>
        </p:nvSpPr>
        <p:spPr>
          <a:xfrm>
            <a:off x="690671" y="6121569"/>
            <a:ext cx="10661541" cy="5078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30000" noProof="0" dirty="0">
                <a:ln>
                  <a:noFill/>
                </a:ln>
                <a:solidFill>
                  <a:srgbClr val="E7E6E6">
                    <a:lumMod val="50000"/>
                  </a:srgbClr>
                </a:solidFill>
                <a:effectLst/>
                <a:uLnTx/>
                <a:uFillTx/>
                <a:latin typeface="Arial" charset="0"/>
                <a:ea typeface="+mn-ea"/>
                <a:cs typeface="+mn-cs"/>
              </a:rPr>
              <a:t>1</a:t>
            </a:r>
            <a:r>
              <a:rPr kumimoji="0" lang="en-US" sz="900" b="0" i="0" u="none" strike="noStrike" kern="1200" cap="none" spc="0" normalizeH="0" baseline="0" noProof="0" dirty="0">
                <a:ln>
                  <a:noFill/>
                </a:ln>
                <a:solidFill>
                  <a:srgbClr val="E7E6E6">
                    <a:lumMod val="50000"/>
                  </a:srgbClr>
                </a:solidFill>
                <a:effectLst/>
                <a:uLnTx/>
                <a:uFillTx/>
                <a:latin typeface="Arial" charset="0"/>
                <a:ea typeface="+mn-ea"/>
                <a:cs typeface="+mn-cs"/>
              </a:rPr>
              <a:t>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https://www.thehartford.com/employee-benefits/value-added-services for more information.</a:t>
            </a:r>
          </a:p>
        </p:txBody>
      </p:sp>
      <p:graphicFrame>
        <p:nvGraphicFramePr>
          <p:cNvPr id="2" name="Diagram 1">
            <a:extLst>
              <a:ext uri="{FF2B5EF4-FFF2-40B4-BE49-F238E27FC236}">
                <a16:creationId xmlns:a16="http://schemas.microsoft.com/office/drawing/2014/main" id="{E1D9F3B4-79C3-4822-AFF9-5F4E15454BAE}"/>
              </a:ext>
            </a:extLst>
          </p:cNvPr>
          <p:cNvGraphicFramePr/>
          <p:nvPr>
            <p:extLst>
              <p:ext uri="{D42A27DB-BD31-4B8C-83A1-F6EECF244321}">
                <p14:modId xmlns:p14="http://schemas.microsoft.com/office/powerpoint/2010/main" val="423697715"/>
              </p:ext>
            </p:extLst>
          </p:nvPr>
        </p:nvGraphicFramePr>
        <p:xfrm>
          <a:off x="5437238" y="565762"/>
          <a:ext cx="5511370" cy="4350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501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6D0346-2A23-3442-A545-1CDA26FB5F43}"/>
              </a:ext>
            </a:extLst>
          </p:cNvPr>
          <p:cNvPicPr>
            <a:picLocks noChangeAspect="1"/>
          </p:cNvPicPr>
          <p:nvPr/>
        </p:nvPicPr>
        <p:blipFill rotWithShape="1">
          <a:blip r:embed="rId3">
            <a:extLst>
              <a:ext uri="{28A0092B-C50C-407E-A947-70E740481C1C}">
                <a14:useLocalDpi xmlns:a14="http://schemas.microsoft.com/office/drawing/2010/main" val="0"/>
              </a:ext>
            </a:extLst>
          </a:blip>
          <a:srcRect t="12635" r="12404" b="12351"/>
          <a:stretch/>
        </p:blipFill>
        <p:spPr>
          <a:xfrm>
            <a:off x="753053" y="758391"/>
            <a:ext cx="10007184" cy="4804209"/>
          </a:xfrm>
          <a:prstGeom prst="rect">
            <a:avLst/>
          </a:prstGeom>
        </p:spPr>
      </p:pic>
      <p:sp>
        <p:nvSpPr>
          <p:cNvPr id="40" name="Rectangle 39">
            <a:extLst>
              <a:ext uri="{FF2B5EF4-FFF2-40B4-BE49-F238E27FC236}">
                <a16:creationId xmlns:a16="http://schemas.microsoft.com/office/drawing/2014/main" id="{05C0B126-AF2D-8A4C-B063-CA848A0ADA0B}"/>
              </a:ext>
            </a:extLst>
          </p:cNvPr>
          <p:cNvSpPr/>
          <p:nvPr/>
        </p:nvSpPr>
        <p:spPr>
          <a:xfrm>
            <a:off x="735476" y="6368479"/>
            <a:ext cx="6092825" cy="215444"/>
          </a:xfrm>
          <a:prstGeom prst="rect">
            <a:avLst/>
          </a:prstGeom>
        </p:spPr>
        <p:txBody>
          <a:bodyPr>
            <a:spAutoFit/>
          </a:bodyPr>
          <a:lstStyle/>
          <a:p>
            <a:r>
              <a:rPr lang="en-US" sz="800" dirty="0">
                <a:solidFill>
                  <a:schemeClr val="tx2"/>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11" name="TextBox 10">
            <a:extLst>
              <a:ext uri="{FF2B5EF4-FFF2-40B4-BE49-F238E27FC236}">
                <a16:creationId xmlns:a16="http://schemas.microsoft.com/office/drawing/2014/main" id="{436A8E90-2C49-C64B-8484-4F99297F33D9}"/>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sp>
        <p:nvSpPr>
          <p:cNvPr id="16" name="Rectangle 15">
            <a:extLst>
              <a:ext uri="{FF2B5EF4-FFF2-40B4-BE49-F238E27FC236}">
                <a16:creationId xmlns:a16="http://schemas.microsoft.com/office/drawing/2014/main" id="{F300F15B-DD1B-B742-95DA-B12A84BD1A01}"/>
              </a:ext>
            </a:extLst>
          </p:cNvPr>
          <p:cNvSpPr/>
          <p:nvPr/>
        </p:nvSpPr>
        <p:spPr>
          <a:xfrm>
            <a:off x="756565" y="3846552"/>
            <a:ext cx="10003672" cy="171604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8E30661A-60EF-5047-9444-306512DF055D}"/>
              </a:ext>
            </a:extLst>
          </p:cNvPr>
          <p:cNvSpPr/>
          <p:nvPr/>
        </p:nvSpPr>
        <p:spPr>
          <a:xfrm>
            <a:off x="1353028" y="4173379"/>
            <a:ext cx="88121" cy="1034188"/>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itle 1">
            <a:extLst>
              <a:ext uri="{FF2B5EF4-FFF2-40B4-BE49-F238E27FC236}">
                <a16:creationId xmlns:a16="http://schemas.microsoft.com/office/drawing/2014/main" id="{70799C70-5432-7D42-B96D-C93299DB45C0}"/>
              </a:ext>
            </a:extLst>
          </p:cNvPr>
          <p:cNvSpPr txBox="1">
            <a:spLocks/>
          </p:cNvSpPr>
          <p:nvPr/>
        </p:nvSpPr>
        <p:spPr>
          <a:xfrm>
            <a:off x="1585439" y="4419600"/>
            <a:ext cx="5411451" cy="785256"/>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lvl="0" fontAlgn="auto">
              <a:lnSpc>
                <a:spcPct val="100000"/>
              </a:lnSpc>
              <a:spcAft>
                <a:spcPts val="0"/>
              </a:spcAft>
            </a:pPr>
            <a:r>
              <a:rPr lang="en-US" sz="2000" b="1" cap="none" spc="100" dirty="0">
                <a:solidFill>
                  <a:srgbClr val="484848"/>
                </a:solidFill>
                <a:latin typeface="Arial" panose="020B0604020202020204" pitchFamily="34" charset="0"/>
                <a:ea typeface="+mn-ea"/>
                <a:cs typeface="Arial" panose="020B0604020202020204" pitchFamily="34" charset="0"/>
              </a:rPr>
              <a:t>A COMPASSIONATE TEAM:</a:t>
            </a:r>
            <a:br>
              <a:rPr lang="en-US" sz="2000" b="1" cap="none" spc="100" dirty="0">
                <a:solidFill>
                  <a:srgbClr val="484848"/>
                </a:solidFill>
                <a:latin typeface="Arial" panose="020B0604020202020204" pitchFamily="34" charset="0"/>
                <a:ea typeface="+mn-ea"/>
                <a:cs typeface="Arial" panose="020B0604020202020204" pitchFamily="34" charset="0"/>
              </a:rPr>
            </a:br>
            <a:r>
              <a:rPr lang="en-US" sz="2000" cap="none" spc="100" dirty="0">
                <a:solidFill>
                  <a:srgbClr val="484848"/>
                </a:solidFill>
                <a:latin typeface="Arial" panose="020B0604020202020204" pitchFamily="34" charset="0"/>
                <a:ea typeface="+mn-ea"/>
                <a:cs typeface="Arial" panose="020B0604020202020204" pitchFamily="34" charset="0"/>
              </a:rPr>
              <a:t>SUPPORT WHEN YOU NEED IT MOST</a:t>
            </a:r>
          </a:p>
        </p:txBody>
      </p:sp>
    </p:spTree>
    <p:extLst>
      <p:ext uri="{BB962C8B-B14F-4D97-AF65-F5344CB8AC3E}">
        <p14:creationId xmlns:p14="http://schemas.microsoft.com/office/powerpoint/2010/main" val="3656335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820092" y="1055687"/>
            <a:ext cx="4846320" cy="4846320"/>
          </a:xfrm>
          <a:prstGeom prst="rect">
            <a:avLst/>
          </a:prstGeom>
        </p:spPr>
      </p:pic>
      <p:sp>
        <p:nvSpPr>
          <p:cNvPr id="16" name="Rectangle 15"/>
          <p:cNvSpPr/>
          <p:nvPr/>
        </p:nvSpPr>
        <p:spPr bwMode="gray">
          <a:xfrm>
            <a:off x="1522412" y="0"/>
            <a:ext cx="9144000" cy="1052090"/>
          </a:xfrm>
          <a:prstGeom prst="rect">
            <a:avLst/>
          </a:prstGeom>
          <a:solidFill>
            <a:schemeClr val="accent2"/>
          </a:solidFill>
          <a:ln w="127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p:cNvSpPr/>
          <p:nvPr/>
        </p:nvSpPr>
        <p:spPr bwMode="gray">
          <a:xfrm>
            <a:off x="1522412" y="5852160"/>
            <a:ext cx="9144000" cy="1005840"/>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8373" name="Rectangle 2"/>
          <p:cNvSpPr>
            <a:spLocks noGrp="1" noChangeArrowheads="1"/>
          </p:cNvSpPr>
          <p:nvPr>
            <p:ph type="title"/>
          </p:nvPr>
        </p:nvSpPr>
        <p:spPr/>
        <p:txBody>
          <a:bodyPr/>
          <a:lstStyle/>
          <a:p>
            <a:r>
              <a:rPr lang="en-US" altLang="en-US" dirty="0">
                <a:sym typeface="Arial" panose="020B0604020202020204" pitchFamily="34" charset="0"/>
              </a:rPr>
              <a:t>ABILITY ASSIST (EAP) COUNSELING SERVICES WITH HEALTHCHAMPION</a:t>
            </a:r>
          </a:p>
        </p:txBody>
      </p:sp>
      <p:sp>
        <p:nvSpPr>
          <p:cNvPr id="14" name="Content Placeholder 13"/>
          <p:cNvSpPr>
            <a:spLocks noGrp="1"/>
          </p:cNvSpPr>
          <p:nvPr>
            <p:ph idx="1"/>
          </p:nvPr>
        </p:nvSpPr>
        <p:spPr>
          <a:xfrm>
            <a:off x="171812" y="1061945"/>
            <a:ext cx="5922600" cy="4786618"/>
          </a:xfrm>
        </p:spPr>
        <p:txBody>
          <a:bodyPr vert="horz" lIns="457200" tIns="548640" rIns="274320" bIns="548640" rtlCol="0">
            <a:noAutofit/>
          </a:bodyPr>
          <a:lstStyle/>
          <a:p>
            <a:pPr marL="560070" indent="-285750">
              <a:lnSpc>
                <a:spcPts val="2300"/>
              </a:lnSpc>
              <a:spcBef>
                <a:spcPts val="2380"/>
              </a:spcBef>
              <a:spcAft>
                <a:spcPts val="0"/>
              </a:spcAft>
              <a:buFont typeface="Wingdings" panose="05000000000000000000" pitchFamily="2" charset="2"/>
              <a:buChar char="Ø"/>
            </a:pPr>
            <a:r>
              <a:rPr lang="en-US" sz="1500" dirty="0">
                <a:solidFill>
                  <a:srgbClr val="000000"/>
                </a:solidFill>
                <a:latin typeface="Arial" panose="02020603050405020304" pitchFamily="2"/>
              </a:rPr>
              <a:t>3 Visits (sessions) per person, per issue, per year </a:t>
            </a:r>
          </a:p>
          <a:p>
            <a:pPr marL="560070" indent="-285750">
              <a:lnSpc>
                <a:spcPts val="2200"/>
              </a:lnSpc>
              <a:spcBef>
                <a:spcPts val="1315"/>
              </a:spcBef>
              <a:spcAft>
                <a:spcPts val="0"/>
              </a:spcAft>
              <a:buFont typeface="Wingdings" panose="05000000000000000000" pitchFamily="2" charset="2"/>
              <a:buChar char="Ø"/>
            </a:pPr>
            <a:r>
              <a:rPr lang="en-US" sz="1500" dirty="0">
                <a:solidFill>
                  <a:srgbClr val="000000"/>
                </a:solidFill>
                <a:latin typeface="Arial" panose="02020603050405020304" pitchFamily="2"/>
              </a:rPr>
              <a:t>Immediate access to master’s-level and doctoral-  level clinicians</a:t>
            </a:r>
          </a:p>
          <a:p>
            <a:pPr marL="560070" indent="-285750">
              <a:lnSpc>
                <a:spcPts val="2200"/>
              </a:lnSpc>
              <a:spcBef>
                <a:spcPts val="1315"/>
              </a:spcBef>
              <a:spcAft>
                <a:spcPts val="0"/>
              </a:spcAft>
              <a:buFont typeface="Wingdings" panose="05000000000000000000" pitchFamily="2" charset="2"/>
              <a:buChar char="Ø"/>
            </a:pPr>
            <a:r>
              <a:rPr lang="en-US" sz="1500" dirty="0">
                <a:solidFill>
                  <a:srgbClr val="000000"/>
                </a:solidFill>
                <a:latin typeface="Arial" panose="02020603050405020304" pitchFamily="2"/>
              </a:rPr>
              <a:t>24/7 live answer by </a:t>
            </a:r>
            <a:r>
              <a:rPr lang="en-US" sz="1500" dirty="0" err="1">
                <a:solidFill>
                  <a:srgbClr val="000000"/>
                </a:solidFill>
                <a:latin typeface="Arial" panose="02020603050405020304" pitchFamily="2"/>
              </a:rPr>
              <a:t>GuidanceConsultant</a:t>
            </a:r>
            <a:r>
              <a:rPr lang="en-US" sz="1500" dirty="0">
                <a:solidFill>
                  <a:srgbClr val="000000"/>
                </a:solidFill>
                <a:latin typeface="Arial" panose="02020603050405020304" pitchFamily="2"/>
              </a:rPr>
              <a:t>; intake </a:t>
            </a:r>
          </a:p>
          <a:p>
            <a:pPr marL="560070" indent="-285750">
              <a:lnSpc>
                <a:spcPts val="2200"/>
              </a:lnSpc>
              <a:spcBef>
                <a:spcPts val="0"/>
              </a:spcBef>
              <a:spcAft>
                <a:spcPts val="0"/>
              </a:spcAft>
              <a:buFont typeface="Wingdings" panose="05000000000000000000" pitchFamily="2" charset="2"/>
              <a:buChar char="Ø"/>
            </a:pPr>
            <a:r>
              <a:rPr lang="en-US" sz="1500" dirty="0">
                <a:solidFill>
                  <a:srgbClr val="000000"/>
                </a:solidFill>
                <a:latin typeface="Arial" panose="02020603050405020304" pitchFamily="2"/>
              </a:rPr>
              <a:t>call and assessment of issues </a:t>
            </a:r>
          </a:p>
          <a:p>
            <a:pPr marL="560070" indent="-285750">
              <a:lnSpc>
                <a:spcPts val="2300"/>
              </a:lnSpc>
              <a:spcBef>
                <a:spcPts val="1315"/>
              </a:spcBef>
              <a:spcAft>
                <a:spcPts val="0"/>
              </a:spcAft>
              <a:buFont typeface="Wingdings" panose="05000000000000000000" pitchFamily="2" charset="2"/>
              <a:buChar char="Ø"/>
            </a:pPr>
            <a:r>
              <a:rPr lang="en-US" sz="1500" dirty="0">
                <a:solidFill>
                  <a:srgbClr val="000000"/>
                </a:solidFill>
                <a:latin typeface="Arial" panose="02020603050405020304" pitchFamily="2"/>
              </a:rPr>
              <a:t>Assessment/referral to short-term counseling </a:t>
            </a:r>
          </a:p>
          <a:p>
            <a:pPr marL="548640" indent="137160">
              <a:lnSpc>
                <a:spcPts val="2300"/>
              </a:lnSpc>
              <a:spcBef>
                <a:spcPts val="0"/>
              </a:spcBef>
              <a:spcAft>
                <a:spcPts val="0"/>
              </a:spcAft>
              <a:buFont typeface="Symbol"/>
              <a:buChar char="·"/>
            </a:pPr>
            <a:r>
              <a:rPr lang="en-US" sz="1500" dirty="0">
                <a:solidFill>
                  <a:srgbClr val="000000"/>
                </a:solidFill>
                <a:latin typeface="Arial" panose="02020603050405020304" pitchFamily="2"/>
              </a:rPr>
              <a:t>Risk assessment </a:t>
            </a:r>
          </a:p>
          <a:p>
            <a:pPr marL="548640" indent="137160">
              <a:lnSpc>
                <a:spcPts val="2400"/>
              </a:lnSpc>
              <a:spcBef>
                <a:spcPts val="25"/>
              </a:spcBef>
              <a:spcAft>
                <a:spcPts val="0"/>
              </a:spcAft>
              <a:buFont typeface="Symbol"/>
              <a:buChar char="·"/>
            </a:pPr>
            <a:r>
              <a:rPr lang="en-US" sz="1500" dirty="0">
                <a:solidFill>
                  <a:srgbClr val="000000"/>
                </a:solidFill>
                <a:latin typeface="Arial" panose="02020603050405020304" pitchFamily="2"/>
              </a:rPr>
              <a:t>Issue identification/prioritization</a:t>
            </a:r>
          </a:p>
          <a:p>
            <a:pPr marL="548640" indent="137160">
              <a:lnSpc>
                <a:spcPts val="2400"/>
              </a:lnSpc>
              <a:spcBef>
                <a:spcPts val="0"/>
              </a:spcBef>
              <a:spcAft>
                <a:spcPts val="0"/>
              </a:spcAft>
              <a:buFont typeface="Symbol"/>
              <a:buChar char="·"/>
            </a:pPr>
            <a:r>
              <a:rPr lang="en-US" sz="1500" dirty="0">
                <a:solidFill>
                  <a:srgbClr val="000000"/>
                </a:solidFill>
                <a:latin typeface="Arial" panose="02020603050405020304" pitchFamily="2"/>
              </a:rPr>
              <a:t>Referral to </a:t>
            </a:r>
            <a:r>
              <a:rPr lang="en-US" sz="1500" dirty="0" err="1">
                <a:solidFill>
                  <a:srgbClr val="000000"/>
                </a:solidFill>
                <a:latin typeface="Arial" panose="02020603050405020304" pitchFamily="2"/>
              </a:rPr>
              <a:t>GuidanceExpert</a:t>
            </a:r>
            <a:r>
              <a:rPr lang="en-US" sz="1500" dirty="0">
                <a:solidFill>
                  <a:srgbClr val="000000"/>
                </a:solidFill>
                <a:latin typeface="Arial" panose="02020603050405020304" pitchFamily="2"/>
              </a:rPr>
              <a:t> (</a:t>
            </a:r>
            <a:r>
              <a:rPr lang="en-US" sz="1500" dirty="0" err="1">
                <a:solidFill>
                  <a:srgbClr val="000000"/>
                </a:solidFill>
                <a:latin typeface="Arial" panose="02020603050405020304" pitchFamily="2"/>
              </a:rPr>
              <a:t>ComPsych</a:t>
            </a:r>
            <a:r>
              <a:rPr lang="en-US" sz="1500" dirty="0">
                <a:solidFill>
                  <a:srgbClr val="000000"/>
                </a:solidFill>
                <a:latin typeface="Arial" panose="02020603050405020304" pitchFamily="2"/>
              </a:rPr>
              <a:t>) provider </a:t>
            </a:r>
          </a:p>
          <a:p>
            <a:pPr marL="548640" indent="137160">
              <a:lnSpc>
                <a:spcPts val="2400"/>
              </a:lnSpc>
              <a:spcBef>
                <a:spcPts val="0"/>
              </a:spcBef>
              <a:spcAft>
                <a:spcPts val="0"/>
              </a:spcAft>
              <a:buFont typeface="Symbol"/>
              <a:buChar char="·"/>
            </a:pPr>
            <a:r>
              <a:rPr lang="en-US" sz="1500" spc="-40" dirty="0">
                <a:solidFill>
                  <a:srgbClr val="000000"/>
                </a:solidFill>
                <a:latin typeface="Arial" panose="02020603050405020304" pitchFamily="2"/>
              </a:rPr>
              <a:t>Cross-referrals to other </a:t>
            </a:r>
            <a:r>
              <a:rPr lang="en-US" sz="1500" spc="-40" dirty="0" err="1">
                <a:solidFill>
                  <a:srgbClr val="000000"/>
                </a:solidFill>
                <a:latin typeface="Arial" panose="02020603050405020304" pitchFamily="2"/>
              </a:rPr>
              <a:t>FamilySource</a:t>
            </a:r>
            <a:r>
              <a:rPr lang="en-US" sz="1500" spc="-40" dirty="0">
                <a:solidFill>
                  <a:srgbClr val="000000"/>
                </a:solidFill>
                <a:latin typeface="Arial" panose="02020603050405020304" pitchFamily="2"/>
              </a:rPr>
              <a:t>, </a:t>
            </a:r>
            <a:r>
              <a:rPr lang="en-US" sz="1500" spc="-40" dirty="0" err="1">
                <a:solidFill>
                  <a:srgbClr val="000000"/>
                </a:solidFill>
                <a:latin typeface="Arial" panose="02020603050405020304" pitchFamily="2"/>
              </a:rPr>
              <a:t>LegalConnect</a:t>
            </a:r>
            <a:r>
              <a:rPr lang="en-US" sz="1500" spc="-40" dirty="0">
                <a:solidFill>
                  <a:srgbClr val="000000"/>
                </a:solidFill>
                <a:latin typeface="Arial" panose="02020603050405020304" pitchFamily="2"/>
              </a:rPr>
              <a:t>, </a:t>
            </a:r>
            <a:r>
              <a:rPr lang="en-US" sz="1500" spc="-40" dirty="0" err="1">
                <a:solidFill>
                  <a:srgbClr val="000000"/>
                </a:solidFill>
                <a:latin typeface="Arial" panose="02020603050405020304" pitchFamily="2"/>
              </a:rPr>
              <a:t>FinancialConnect</a:t>
            </a:r>
            <a:r>
              <a:rPr lang="en-US" sz="1500" spc="-40" dirty="0">
                <a:solidFill>
                  <a:srgbClr val="000000"/>
                </a:solidFill>
                <a:latin typeface="Arial" panose="02020603050405020304" pitchFamily="2"/>
              </a:rPr>
              <a:t> or </a:t>
            </a:r>
            <a:r>
              <a:rPr lang="en-US" sz="1500" spc="-40" dirty="0" err="1">
                <a:solidFill>
                  <a:srgbClr val="000000"/>
                </a:solidFill>
                <a:latin typeface="Arial" panose="02020603050405020304" pitchFamily="2"/>
              </a:rPr>
              <a:t>HealthChampion</a:t>
            </a:r>
            <a:endParaRPr lang="en-US" sz="1400" dirty="0">
              <a:solidFill>
                <a:srgbClr val="000000"/>
              </a:solidFill>
              <a:latin typeface="Arial" panose="02020603050405020304" pitchFamily="2"/>
            </a:endParaRPr>
          </a:p>
        </p:txBody>
      </p:sp>
      <p:sp>
        <p:nvSpPr>
          <p:cNvPr id="2" name="Footer Placeholder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Arial"/>
                <a:ea typeface="+mn-ea"/>
                <a:cs typeface="+mn-cs"/>
              </a:rPr>
              <a:t>6082 NS 02/18 Copyright © 2018 by The Hartford. All rights reserved. No part of this document may be reproduced, published or posted without the permission of The Hartford.</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F264A2-604D-405B-B7D1-1C8237842251}" type="slidenum">
              <a:rPr kumimoji="0" lang="en-US" sz="8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8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9" name="Text Placeholder 28"/>
          <p:cNvSpPr>
            <a:spLocks noGrp="1"/>
          </p:cNvSpPr>
          <p:nvPr>
            <p:ph type="body" sz="quarter" idx="14"/>
          </p:nvPr>
        </p:nvSpPr>
        <p:spPr/>
        <p:txBody>
          <a:bodyPr/>
          <a:lstStyle/>
          <a:p>
            <a:r>
              <a:rPr lang="en-US" dirty="0"/>
              <a:t> </a:t>
            </a:r>
          </a:p>
        </p:txBody>
      </p:sp>
      <p:sp>
        <p:nvSpPr>
          <p:cNvPr id="58375" name="Slide Number Placeholder 6"/>
          <p:cNvSpPr txBox="1">
            <a:spLocks noGrp="1"/>
          </p:cNvSpPr>
          <p:nvPr/>
        </p:nvSpPr>
        <p:spPr bwMode="gray">
          <a:xfrm>
            <a:off x="1751012" y="6383339"/>
            <a:ext cx="617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fld id="{A6469BD2-9679-4E7F-AA1B-20F6668A9967}" type="slidenum">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
                  <a:srgbClr val="FFFFFF"/>
                </a:buClr>
                <a:buSzTx/>
                <a:buFontTx/>
                <a:buNone/>
                <a:tabLst/>
                <a:defRPr/>
              </a:pPr>
              <a:t>14</a:t>
            </a:fld>
            <a:endParaRPr kumimoji="0" lang="en-US" altLang="en-US" sz="1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383967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E0E73BD-5421-E84A-8571-9D636E86B2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2" t="20543" r="6065" b="2822"/>
          <a:stretch/>
        </p:blipFill>
        <p:spPr>
          <a:xfrm>
            <a:off x="746127" y="757318"/>
            <a:ext cx="9991967" cy="5497967"/>
          </a:xfrm>
          <a:prstGeom prst="rect">
            <a:avLst/>
          </a:prstGeom>
        </p:spPr>
      </p:pic>
      <p:sp>
        <p:nvSpPr>
          <p:cNvPr id="3" name="Rectangle 2">
            <a:extLst>
              <a:ext uri="{FF2B5EF4-FFF2-40B4-BE49-F238E27FC236}">
                <a16:creationId xmlns:a16="http://schemas.microsoft.com/office/drawing/2014/main" id="{053D591C-EABD-2644-8BE7-A6CB364B0C3B}"/>
              </a:ext>
            </a:extLst>
          </p:cNvPr>
          <p:cNvSpPr/>
          <p:nvPr/>
        </p:nvSpPr>
        <p:spPr>
          <a:xfrm>
            <a:off x="746129" y="4398258"/>
            <a:ext cx="9991982" cy="184940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861E58E-D9EB-BD4A-9940-6F7FE358295F}"/>
              </a:ext>
            </a:extLst>
          </p:cNvPr>
          <p:cNvSpPr/>
          <p:nvPr/>
        </p:nvSpPr>
        <p:spPr>
          <a:xfrm>
            <a:off x="1320338" y="2532653"/>
            <a:ext cx="5322424" cy="3715014"/>
          </a:xfrm>
          <a:prstGeom prst="rect">
            <a:avLst/>
          </a:prstGeom>
          <a:solidFill>
            <a:srgbClr val="3A5A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A7AEF4A-69AF-CC4C-B7E5-319F3BBD2592}"/>
              </a:ext>
            </a:extLst>
          </p:cNvPr>
          <p:cNvSpPr/>
          <p:nvPr/>
        </p:nvSpPr>
        <p:spPr>
          <a:xfrm>
            <a:off x="1965582" y="3809902"/>
            <a:ext cx="4357430" cy="195438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prstClr val="white"/>
              </a:buClr>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Support available 24/7, 365 days a year </a:t>
            </a:r>
          </a:p>
          <a:p>
            <a:pPr marL="285664" marR="0" lvl="0" indent="-285664" algn="l" defTabSz="914400" rtl="0" eaLnBrk="1" fontAlgn="auto" latinLnBrk="0" hangingPunct="1">
              <a:lnSpc>
                <a:spcPct val="100000"/>
              </a:lnSpc>
              <a:spcBef>
                <a:spcPts val="0"/>
              </a:spcBef>
              <a:spcAft>
                <a:spcPts val="600"/>
              </a:spcAft>
              <a:buClr>
                <a:prstClr val="white"/>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Pre-planning and preservation of final wishes</a:t>
            </a:r>
          </a:p>
          <a:p>
            <a:pPr marL="285664" marR="0" lvl="0" indent="-285664" algn="l" defTabSz="914400" rtl="0" eaLnBrk="1" fontAlgn="auto" latinLnBrk="0" hangingPunct="1">
              <a:lnSpc>
                <a:spcPct val="100000"/>
              </a:lnSpc>
              <a:spcBef>
                <a:spcPts val="0"/>
              </a:spcBef>
              <a:spcAft>
                <a:spcPts val="600"/>
              </a:spcAft>
              <a:buClr>
                <a:prstClr val="white"/>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Beneficiary support with funeral arrangements and pricing comparisons</a:t>
            </a:r>
          </a:p>
          <a:p>
            <a:pPr marL="285664" marR="0" lvl="0" indent="-285664" algn="l" defTabSz="914400" rtl="0" eaLnBrk="1" fontAlgn="auto" latinLnBrk="0" hangingPunct="1">
              <a:lnSpc>
                <a:spcPct val="100000"/>
              </a:lnSpc>
              <a:spcBef>
                <a:spcPts val="0"/>
              </a:spcBef>
              <a:spcAft>
                <a:spcPts val="600"/>
              </a:spcAft>
              <a:buClr>
                <a:prstClr val="white"/>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Call </a:t>
            </a:r>
            <a:r>
              <a:rPr kumimoji="0" lang="en-US" sz="1600" b="1" i="0" u="none" strike="noStrike" kern="1200" cap="none" spc="0" normalizeH="0" baseline="0" noProof="0" dirty="0">
                <a:ln>
                  <a:noFill/>
                </a:ln>
                <a:solidFill>
                  <a:srgbClr val="F0C31B"/>
                </a:solidFill>
                <a:effectLst/>
                <a:uLnTx/>
                <a:uFillTx/>
                <a:latin typeface="Arial" panose="020B0604020202020204" pitchFamily="34" charset="0"/>
                <a:ea typeface="+mn-ea"/>
                <a:cs typeface="Arial" panose="020B0604020202020204" pitchFamily="34" charset="0"/>
              </a:rPr>
              <a:t>866-854-5429</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or visit: </a:t>
            </a:r>
            <a:r>
              <a:rPr kumimoji="0" lang="en-US" sz="1600" b="1" i="0" u="none" strike="noStrike" kern="1200" cap="none" spc="0" normalizeH="0" baseline="0" noProof="0" dirty="0">
                <a:ln>
                  <a:noFill/>
                </a:ln>
                <a:solidFill>
                  <a:srgbClr val="F0C31B"/>
                </a:solidFill>
                <a:effectLst/>
                <a:uLnTx/>
                <a:uFillTx/>
                <a:latin typeface="Arial" panose="020B0604020202020204" pitchFamily="34" charset="0"/>
                <a:ea typeface="+mn-ea"/>
                <a:cs typeface="Arial" panose="020B0604020202020204" pitchFamily="34" charset="0"/>
                <a:hlinkClick r:id="rId4"/>
              </a:rPr>
              <a:t>www.everestfuneral.com/hartford</a:t>
            </a:r>
            <a:r>
              <a:rPr kumimoji="0" lang="en-US" sz="1600" b="1" i="0" u="none" strike="noStrike" kern="1200" cap="none" spc="0" normalizeH="0" baseline="0" noProof="0" dirty="0">
                <a:ln>
                  <a:noFill/>
                </a:ln>
                <a:solidFill>
                  <a:srgbClr val="F0C31B"/>
                </a:solidFill>
                <a:effectLst/>
                <a:uLnTx/>
                <a:uFillTx/>
                <a:latin typeface="Arial" panose="020B0604020202020204" pitchFamily="34" charset="0"/>
                <a:ea typeface="+mn-ea"/>
                <a:cs typeface="Arial" panose="020B0604020202020204" pitchFamily="34" charset="0"/>
              </a:rPr>
              <a:t> </a:t>
            </a:r>
            <a:b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 code: HFEVLC</a:t>
            </a:r>
          </a:p>
        </p:txBody>
      </p:sp>
      <p:sp>
        <p:nvSpPr>
          <p:cNvPr id="8" name="Rectangle 7">
            <a:extLst>
              <a:ext uri="{FF2B5EF4-FFF2-40B4-BE49-F238E27FC236}">
                <a16:creationId xmlns:a16="http://schemas.microsoft.com/office/drawing/2014/main" id="{B78463EC-5BD6-6046-8560-3075FE991F8C}"/>
              </a:ext>
            </a:extLst>
          </p:cNvPr>
          <p:cNvSpPr/>
          <p:nvPr/>
        </p:nvSpPr>
        <p:spPr>
          <a:xfrm>
            <a:off x="1733232" y="3081015"/>
            <a:ext cx="95092" cy="523738"/>
          </a:xfrm>
          <a:prstGeom prst="rect">
            <a:avLst/>
          </a:prstGeom>
          <a:solidFill>
            <a:srgbClr val="EFC21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94EA3E6C-F790-7E42-9941-D7E03F157079}"/>
              </a:ext>
            </a:extLst>
          </p:cNvPr>
          <p:cNvSpPr txBox="1">
            <a:spLocks/>
          </p:cNvSpPr>
          <p:nvPr/>
        </p:nvSpPr>
        <p:spPr>
          <a:xfrm>
            <a:off x="1965581" y="1677795"/>
            <a:ext cx="3824110" cy="1944296"/>
          </a:xfrm>
          <a:prstGeom prst="rect">
            <a:avLst/>
          </a:prstGeom>
        </p:spPr>
        <p:txBody>
          <a:bodyPr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marL="0" marR="0" lvl="0" indent="0" algn="l" defTabSz="914400" rtl="0" eaLnBrk="1" fontAlgn="auto" latinLnBrk="0" hangingPunct="1">
              <a:lnSpc>
                <a:spcPct val="90000"/>
              </a:lnSpc>
              <a:spcBef>
                <a:spcPct val="0"/>
              </a:spcBef>
              <a:spcAft>
                <a:spcPts val="300"/>
              </a:spcAft>
              <a:buClrTx/>
              <a:buSzTx/>
              <a:buFontTx/>
              <a:buNone/>
              <a:tabLst/>
              <a:defRPr/>
            </a:pPr>
            <a:r>
              <a:rPr kumimoji="0" lang="en-US" sz="1999" b="0" i="0" u="none" strike="noStrike" kern="1200" cap="all" spc="0" normalizeH="0" baseline="0" noProof="0" dirty="0">
                <a:ln>
                  <a:noFill/>
                </a:ln>
                <a:solidFill>
                  <a:prstClr val="white"/>
                </a:solidFill>
                <a:effectLst/>
                <a:uLnTx/>
                <a:uFillTx/>
                <a:latin typeface="Arial" panose="020B0604020202020204" pitchFamily="34" charset="0"/>
                <a:ea typeface="+mj-ea"/>
                <a:cs typeface="+mj-cs"/>
              </a:rPr>
              <a:t>Funeral Concierge</a:t>
            </a:r>
            <a:r>
              <a:rPr kumimoji="0" lang="en-US" sz="1999" b="0" i="0" u="none" strike="noStrike" kern="1200" cap="all" spc="-300" normalizeH="0" baseline="0" noProof="0" dirty="0">
                <a:ln>
                  <a:noFill/>
                </a:ln>
                <a:solidFill>
                  <a:prstClr val="white"/>
                </a:solidFill>
                <a:effectLst/>
                <a:uLnTx/>
                <a:uFillTx/>
                <a:latin typeface="Arial" panose="020B0604020202020204" pitchFamily="34" charset="0"/>
                <a:ea typeface="+mj-ea"/>
                <a:cs typeface="+mj-cs"/>
              </a:rPr>
              <a:t> </a:t>
            </a:r>
            <a:r>
              <a:rPr kumimoji="0" lang="en-US" sz="1999" b="0" i="0" u="none" strike="noStrike" kern="1200" cap="all" spc="0" normalizeH="0" baseline="30000" noProof="0" dirty="0">
                <a:ln>
                  <a:noFill/>
                </a:ln>
                <a:solidFill>
                  <a:prstClr val="white"/>
                </a:solidFill>
                <a:effectLst/>
                <a:uLnTx/>
                <a:uFillTx/>
                <a:latin typeface="Arial" panose="020B0604020202020204" pitchFamily="34" charset="0"/>
                <a:ea typeface="+mj-ea"/>
                <a:cs typeface="+mj-cs"/>
              </a:rPr>
              <a:t>1</a:t>
            </a:r>
            <a:endParaRPr kumimoji="0" lang="en-US" sz="1600" b="0" i="0" u="none" strike="noStrike" kern="1200" cap="none" spc="0" normalizeH="0" baseline="3000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sp>
        <p:nvSpPr>
          <p:cNvPr id="13" name="Rectangle 12">
            <a:extLst>
              <a:ext uri="{FF2B5EF4-FFF2-40B4-BE49-F238E27FC236}">
                <a16:creationId xmlns:a16="http://schemas.microsoft.com/office/drawing/2014/main" id="{1C4E0C31-02D1-2C4E-B760-94AA97FADE78}"/>
              </a:ext>
            </a:extLst>
          </p:cNvPr>
          <p:cNvSpPr/>
          <p:nvPr/>
        </p:nvSpPr>
        <p:spPr>
          <a:xfrm>
            <a:off x="736873" y="6367713"/>
            <a:ext cx="6091238" cy="2153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Arial Narrow" panose="020B0606020202030204" pitchFamily="34" charset="0"/>
                <a:ea typeface="+mn-ea"/>
                <a:cs typeface="+mn-cs"/>
              </a:rPr>
              <a:t>484761 10-20 © 2020 The Hartford. Confidential. No part of this document may be reproduced, published or posted without the permission of The Hartford. </a:t>
            </a:r>
          </a:p>
        </p:txBody>
      </p:sp>
      <p:sp>
        <p:nvSpPr>
          <p:cNvPr id="2" name="Rectangle 1">
            <a:hlinkClick r:id="rId4"/>
            <a:extLst>
              <a:ext uri="{FF2B5EF4-FFF2-40B4-BE49-F238E27FC236}">
                <a16:creationId xmlns:a16="http://schemas.microsoft.com/office/drawing/2014/main" id="{3A0449BF-58D9-2343-9716-8D896703D389}"/>
              </a:ext>
            </a:extLst>
          </p:cNvPr>
          <p:cNvSpPr/>
          <p:nvPr/>
        </p:nvSpPr>
        <p:spPr>
          <a:xfrm>
            <a:off x="2209224" y="5522081"/>
            <a:ext cx="3047206" cy="228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6FE3C82-40CD-604D-AF65-4F13AFC937E9}"/>
              </a:ext>
            </a:extLst>
          </p:cNvPr>
          <p:cNvSpPr/>
          <p:nvPr/>
        </p:nvSpPr>
        <p:spPr>
          <a:xfrm>
            <a:off x="7046612" y="4720024"/>
            <a:ext cx="3093195" cy="1230785"/>
          </a:xfrm>
          <a:prstGeom prst="rect">
            <a:avLst/>
          </a:prstGeom>
        </p:spPr>
        <p:txBody>
          <a:bodyPr wrap="square" lIns="0" tIns="0" rIns="0" bIns="0">
            <a:spAutoFit/>
          </a:bodyPr>
          <a:lstStyle/>
          <a:p>
            <a:pPr marL="45706" marR="0" lvl="0" indent="-182825" algn="l" defTabSz="914400" rtl="0" eaLnBrk="1" fontAlgn="auto" latinLnBrk="0" hangingPunct="1">
              <a:lnSpc>
                <a:spcPct val="100000"/>
              </a:lnSpc>
              <a:spcBef>
                <a:spcPts val="60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Arial Narrow" panose="020B0604020202020204" pitchFamily="34" charset="0"/>
                <a:ea typeface="+mn-ea"/>
                <a:cs typeface="Arial Narrow" panose="020B0604020202020204" pitchFamily="34" charset="0"/>
              </a:rPr>
              <a:t>1.</a:t>
            </a:r>
            <a:r>
              <a:rPr kumimoji="0" lang="en-US" sz="8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Funeral Concierge services are offered through Everest Funeral Package, LLC (Everest). Everest and the Everest logo are service marks of Everest Funeral Package, LLC. Everest is not affiliated with The Hartford and is not a provider of insurance services. Everest and its affiliates have no affiliation with Everest </a:t>
            </a:r>
            <a:r>
              <a:rPr kumimoji="0" lang="en-US" sz="800" b="0" i="0" u="none" strike="noStrike" kern="1200" cap="none" spc="0" normalizeH="0" baseline="0" noProof="0" dirty="0" err="1">
                <a:ln>
                  <a:noFill/>
                </a:ln>
                <a:solidFill>
                  <a:prstClr val="black"/>
                </a:solidFill>
                <a:effectLst/>
                <a:uLnTx/>
                <a:uFillTx/>
                <a:latin typeface="Arial Narrow" panose="020B0604020202020204" pitchFamily="34" charset="0"/>
                <a:ea typeface="+mn-ea"/>
                <a:cs typeface="Arial Narrow" panose="020B0604020202020204" pitchFamily="34" charset="0"/>
              </a:rPr>
              <a:t>ReGroup</a:t>
            </a:r>
            <a:r>
              <a:rPr kumimoji="0" lang="en-US" sz="8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Ltd., Everest Reinsurance Company or any of their affiliates. The Hartford is not responsible and assumes no liability for the services provided by Everest Funeral Package, LLC as described in these materials and reserves the right to discontinue any of these services at any time. Services may not be available in all states.  Visit https://www.thehartford.com/employee-benefits/value-added-services for more information.</a:t>
            </a:r>
          </a:p>
        </p:txBody>
      </p:sp>
    </p:spTree>
    <p:extLst>
      <p:ext uri="{BB962C8B-B14F-4D97-AF65-F5344CB8AC3E}">
        <p14:creationId xmlns:p14="http://schemas.microsoft.com/office/powerpoint/2010/main" val="1741840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5C0B126-AF2D-8A4C-B063-CA848A0ADA0B}"/>
              </a:ext>
            </a:extLst>
          </p:cNvPr>
          <p:cNvSpPr/>
          <p:nvPr/>
        </p:nvSpPr>
        <p:spPr>
          <a:xfrm>
            <a:off x="735476" y="6368479"/>
            <a:ext cx="6092825"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Arial Narrow" panose="020B0606020202030204" pitchFamily="34" charset="0"/>
                <a:ea typeface="+mn-ea"/>
                <a:cs typeface="+mn-cs"/>
              </a:rPr>
              <a:t>438220 NS 10/20 © 2020 The Hartford. Confidential. No part of this document may be reproduced, published or posted without the permission of The Hartford. </a:t>
            </a:r>
          </a:p>
        </p:txBody>
      </p:sp>
      <p:sp>
        <p:nvSpPr>
          <p:cNvPr id="11" name="TextBox 10">
            <a:extLst>
              <a:ext uri="{FF2B5EF4-FFF2-40B4-BE49-F238E27FC236}">
                <a16:creationId xmlns:a16="http://schemas.microsoft.com/office/drawing/2014/main" id="{436A8E90-2C49-C64B-8484-4F99297F33D9}"/>
              </a:ext>
            </a:extLst>
          </p:cNvPr>
          <p:cNvSpPr txBox="1"/>
          <p:nvPr/>
        </p:nvSpPr>
        <p:spPr>
          <a:xfrm rot="5400000">
            <a:off x="8770969" y="3432848"/>
            <a:ext cx="4967260" cy="23852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0" i="0" u="none" strike="noStrike" kern="1200" cap="none" spc="100" normalizeH="0" baseline="0" noProof="0" dirty="0">
                <a:ln>
                  <a:noFill/>
                </a:ln>
                <a:solidFill>
                  <a:srgbClr val="484848"/>
                </a:solidFill>
                <a:effectLst/>
                <a:uLnTx/>
                <a:uFillTx/>
                <a:latin typeface="Arial" panose="020B0604020202020204" pitchFamily="34" charset="0"/>
                <a:ea typeface="+mn-ea"/>
                <a:cs typeface="Arial" panose="020B0604020202020204" pitchFamily="34" charset="0"/>
              </a:rPr>
              <a:t>|   </a:t>
            </a:r>
            <a:r>
              <a:rPr kumimoji="0" lang="en-US" sz="950" b="1" i="0" u="none" strike="noStrike" kern="1200" cap="none" spc="100" normalizeH="0" baseline="0" noProof="0" dirty="0">
                <a:ln>
                  <a:noFill/>
                </a:ln>
                <a:solidFill>
                  <a:srgbClr val="484848"/>
                </a:solidFill>
                <a:effectLst/>
                <a:uLnTx/>
                <a:uFillTx/>
                <a:latin typeface="Arial" panose="020B0604020202020204" pitchFamily="34" charset="0"/>
                <a:ea typeface="+mn-ea"/>
                <a:cs typeface="Arial" panose="020B0604020202020204" pitchFamily="34" charset="0"/>
              </a:rPr>
              <a:t>COVERAGE THAT COUNTS: </a:t>
            </a:r>
            <a:r>
              <a:rPr kumimoji="0" lang="en-US" sz="950" b="0" i="0" u="none" strike="noStrike" kern="1200" cap="none" spc="100" normalizeH="0" baseline="0" noProof="0" dirty="0">
                <a:ln>
                  <a:noFill/>
                </a:ln>
                <a:solidFill>
                  <a:srgbClr val="484848"/>
                </a:solidFill>
                <a:effectLst/>
                <a:uLnTx/>
                <a:uFillTx/>
                <a:latin typeface="Arial" panose="020B0604020202020204" pitchFamily="34" charset="0"/>
                <a:ea typeface="+mn-ea"/>
                <a:cs typeface="Arial" panose="020B0604020202020204" pitchFamily="34" charset="0"/>
              </a:rPr>
              <a:t>AFFORDABLE PROTECTION</a:t>
            </a:r>
          </a:p>
        </p:txBody>
      </p:sp>
      <p:sp>
        <p:nvSpPr>
          <p:cNvPr id="12" name="Rectangle 11">
            <a:extLst>
              <a:ext uri="{FF2B5EF4-FFF2-40B4-BE49-F238E27FC236}">
                <a16:creationId xmlns:a16="http://schemas.microsoft.com/office/drawing/2014/main" id="{6736CBFE-8FED-C043-854A-DD489D26CBCA}"/>
              </a:ext>
            </a:extLst>
          </p:cNvPr>
          <p:cNvSpPr/>
          <p:nvPr/>
        </p:nvSpPr>
        <p:spPr>
          <a:xfrm>
            <a:off x="740852" y="720737"/>
            <a:ext cx="9958637" cy="3733800"/>
          </a:xfrm>
          <a:prstGeom prst="rect">
            <a:avLst/>
          </a:prstGeom>
          <a:solidFill>
            <a:srgbClr val="B6D3E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ED18471-E6B2-104A-B7A3-FF51005F5A84}"/>
              </a:ext>
            </a:extLst>
          </p:cNvPr>
          <p:cNvSpPr/>
          <p:nvPr/>
        </p:nvSpPr>
        <p:spPr>
          <a:xfrm>
            <a:off x="1704802" y="1018318"/>
            <a:ext cx="91440" cy="608842"/>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D99CA85F-FBBA-9F49-A0AA-BB4209940B02}"/>
              </a:ext>
            </a:extLst>
          </p:cNvPr>
          <p:cNvSpPr txBox="1">
            <a:spLocks/>
          </p:cNvSpPr>
          <p:nvPr/>
        </p:nvSpPr>
        <p:spPr>
          <a:xfrm>
            <a:off x="1895302" y="839193"/>
            <a:ext cx="5602745" cy="785256"/>
          </a:xfrm>
          <a:prstGeom prst="rect">
            <a:avLst/>
          </a:prstGeom>
        </p:spPr>
        <p:txBody>
          <a:bodyPr lIns="0"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00" normalizeH="0" baseline="0" noProof="0" dirty="0">
                <a:ln>
                  <a:noFill/>
                </a:ln>
                <a:solidFill>
                  <a:srgbClr val="484848"/>
                </a:solidFill>
                <a:effectLst/>
                <a:uLnTx/>
                <a:uFillTx/>
                <a:latin typeface="Arial" panose="020B0604020202020204" pitchFamily="34" charset="0"/>
                <a:ea typeface="+mj-ea"/>
                <a:cs typeface="Arial" panose="020B0604020202020204" pitchFamily="34" charset="0"/>
              </a:rPr>
              <a:t>Next Steps:</a:t>
            </a:r>
          </a:p>
        </p:txBody>
      </p:sp>
      <p:sp>
        <p:nvSpPr>
          <p:cNvPr id="21" name="Rectangle 20">
            <a:extLst>
              <a:ext uri="{FF2B5EF4-FFF2-40B4-BE49-F238E27FC236}">
                <a16:creationId xmlns:a16="http://schemas.microsoft.com/office/drawing/2014/main" id="{D817C1B2-9455-AF4A-AE29-D88E2813B66F}"/>
              </a:ext>
            </a:extLst>
          </p:cNvPr>
          <p:cNvSpPr/>
          <p:nvPr/>
        </p:nvSpPr>
        <p:spPr>
          <a:xfrm>
            <a:off x="1924286" y="1994630"/>
            <a:ext cx="4160468" cy="189282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kumimoji="0" lang="en-US" sz="1400" b="1" i="0" u="none" strike="noStrike" kern="1200" cap="none" spc="0" normalizeH="0" baseline="0" noProof="0" dirty="0">
                <a:ln>
                  <a:noFill/>
                </a:ln>
                <a:solidFill>
                  <a:srgbClr val="484848"/>
                </a:solidFill>
                <a:effectLst/>
                <a:uLnTx/>
                <a:uFillTx/>
                <a:latin typeface="Arial" panose="020B0604020202020204" pitchFamily="34" charset="0"/>
                <a:cs typeface="Arial" panose="020B0604020202020204" pitchFamily="34" charset="0"/>
              </a:rPr>
              <a:t>The Hartford’s enrollment experience via BenSelect</a:t>
            </a:r>
          </a:p>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lang="en-US" sz="1400" b="1" dirty="0">
                <a:solidFill>
                  <a:srgbClr val="484848"/>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Self-service Enrollment Portal</a:t>
            </a:r>
          </a:p>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-Educational Videos &amp; Product Flyers</a:t>
            </a:r>
          </a:p>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lang="en-US" sz="1400" dirty="0">
                <a:solidFill>
                  <a:prstClr val="black"/>
                </a:solidFill>
                <a:latin typeface="Arial" panose="020B0604020202020204" pitchFamily="34" charset="0"/>
                <a:cs typeface="Arial" panose="020B0604020202020204" pitchFamily="34" charset="0"/>
              </a:rPr>
              <a:t>	-Designate Your Beneficiary</a:t>
            </a:r>
          </a:p>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-Assistance via Licensed Representative</a:t>
            </a:r>
          </a:p>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lang="en-US" sz="1400" dirty="0">
                <a:solidFill>
                  <a:prstClr val="black"/>
                </a:solidFill>
                <a:latin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5C8959BD-D2A6-4DF0-BF99-2AA9337BFA80}"/>
              </a:ext>
            </a:extLst>
          </p:cNvPr>
          <p:cNvPicPr>
            <a:picLocks noChangeAspect="1"/>
          </p:cNvPicPr>
          <p:nvPr/>
        </p:nvPicPr>
        <p:blipFill>
          <a:blip r:embed="rId3"/>
          <a:stretch>
            <a:fillRect/>
          </a:stretch>
        </p:blipFill>
        <p:spPr>
          <a:xfrm>
            <a:off x="1065212" y="3915655"/>
            <a:ext cx="4182218" cy="2261812"/>
          </a:xfrm>
          <a:prstGeom prst="rect">
            <a:avLst/>
          </a:prstGeom>
        </p:spPr>
      </p:pic>
      <p:sp>
        <p:nvSpPr>
          <p:cNvPr id="18" name="Rectangle 17">
            <a:extLst>
              <a:ext uri="{FF2B5EF4-FFF2-40B4-BE49-F238E27FC236}">
                <a16:creationId xmlns:a16="http://schemas.microsoft.com/office/drawing/2014/main" id="{A8C96EE2-894C-40CD-86CE-E84D987E6894}"/>
              </a:ext>
            </a:extLst>
          </p:cNvPr>
          <p:cNvSpPr/>
          <p:nvPr/>
        </p:nvSpPr>
        <p:spPr>
          <a:xfrm>
            <a:off x="1599532" y="4120536"/>
            <a:ext cx="4160468" cy="31393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kumimoji="0" lang="en-US" sz="1400" b="1" i="0"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Enrollment Site:</a:t>
            </a:r>
          </a:p>
          <a:p>
            <a:pPr marL="0" marR="0" lvl="0" indent="0" algn="l" defTabSz="914400" rtl="0" eaLnBrk="1" fontAlgn="auto" latinLnBrk="0" hangingPunct="1">
              <a:lnSpc>
                <a:spcPct val="100000"/>
              </a:lnSpc>
              <a:spcBef>
                <a:spcPts val="0"/>
              </a:spcBef>
              <a:spcAft>
                <a:spcPts val="600"/>
              </a:spcAft>
              <a:buClr>
                <a:prstClr val="white"/>
              </a:buClr>
              <a:buSzTx/>
              <a:buFontTx/>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www.thehartford.com/benefits/enroll</a:t>
            </a:r>
            <a:endPar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prstClr val="white"/>
              </a:buClr>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kumimoji="0" lang="en-US" sz="1400" b="1" i="1"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Need help or have questions:</a:t>
            </a:r>
          </a:p>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kumimoji="0" lang="en-US" sz="1400" b="1"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Call: 855-E</a:t>
            </a:r>
            <a:r>
              <a:rPr lang="en-US" sz="1400" b="1" dirty="0">
                <a:solidFill>
                  <a:prstClr val="white"/>
                </a:solidFill>
                <a:latin typeface="Arial" panose="020B0604020202020204" pitchFamily="34" charset="0"/>
                <a:ea typeface="Calibri" panose="020F0502020204030204" pitchFamily="34" charset="0"/>
                <a:cs typeface="Arial" panose="020B0604020202020204" pitchFamily="34" charset="0"/>
              </a:rPr>
              <a:t>Z-NROLL (855-396-7655)</a:t>
            </a:r>
          </a:p>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lang="en-US" sz="1400" b="1" dirty="0">
                <a:solidFill>
                  <a:prstClr val="white"/>
                </a:solidFill>
                <a:latin typeface="Arial" panose="020B0604020202020204" pitchFamily="34" charset="0"/>
                <a:ea typeface="Calibri" panose="020F0502020204030204" pitchFamily="34" charset="0"/>
                <a:cs typeface="Arial" panose="020B0604020202020204" pitchFamily="34" charset="0"/>
              </a:rPr>
              <a:t>Hours: Mon-Fri 8am-8pm ET</a:t>
            </a:r>
          </a:p>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endParaRPr kumimoji="0" lang="en-US" sz="1400" b="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600"/>
              </a:spcAft>
              <a:buClr>
                <a:srgbClr val="484848"/>
              </a:buClr>
              <a:buSzTx/>
              <a:buFontTx/>
              <a:buNone/>
              <a:tabLst/>
              <a:defRPr/>
            </a:pPr>
            <a:r>
              <a:rPr lang="en-US" sz="14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a:t>
            </a:r>
            <a:endParaRPr kumimoji="0" lang="en-US" sz="1400" b="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
                <a:prstClr val="white"/>
              </a:buClr>
              <a:buSzTx/>
              <a:buFontTx/>
              <a:buNone/>
              <a:tabLst/>
              <a:defRPr/>
            </a:pP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
                <a:prstClr val="white"/>
              </a:buClr>
              <a:buSzTx/>
              <a:buFontTx/>
              <a:buNone/>
              <a:tabLst/>
              <a:defRPr/>
            </a:pPr>
            <a:endParaRPr kumimoji="0" lang="en-US" sz="1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600"/>
              </a:spcAft>
              <a:buClr>
                <a:prstClr val="white"/>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545412E8-6D0F-447E-B5D0-9A9BC2E71EF5}"/>
              </a:ext>
            </a:extLst>
          </p:cNvPr>
          <p:cNvPicPr>
            <a:picLocks noChangeAspect="1"/>
          </p:cNvPicPr>
          <p:nvPr/>
        </p:nvPicPr>
        <p:blipFill>
          <a:blip r:embed="rId5"/>
          <a:stretch>
            <a:fillRect/>
          </a:stretch>
        </p:blipFill>
        <p:spPr>
          <a:xfrm>
            <a:off x="1418877" y="4120536"/>
            <a:ext cx="91448" cy="609653"/>
          </a:xfrm>
          <a:prstGeom prst="rect">
            <a:avLst/>
          </a:prstGeom>
        </p:spPr>
      </p:pic>
      <p:pic>
        <p:nvPicPr>
          <p:cNvPr id="20" name="Content Placeholder 1">
            <a:extLst>
              <a:ext uri="{FF2B5EF4-FFF2-40B4-BE49-F238E27FC236}">
                <a16:creationId xmlns:a16="http://schemas.microsoft.com/office/drawing/2014/main" id="{A2E8DD27-A509-4AAB-BCAA-D652F4A06449}"/>
              </a:ext>
            </a:extLst>
          </p:cNvPr>
          <p:cNvPicPr>
            <a:picLocks noChangeAspect="1"/>
          </p:cNvPicPr>
          <p:nvPr/>
        </p:nvPicPr>
        <p:blipFill rotWithShape="1">
          <a:blip r:embed="rId6">
            <a:extLst>
              <a:ext uri="{28A0092B-C50C-407E-A947-70E740481C1C}">
                <a14:useLocalDpi xmlns:a14="http://schemas.microsoft.com/office/drawing/2010/main" val="0"/>
              </a:ext>
            </a:extLst>
          </a:blip>
          <a:srcRect l="10916" r="9981"/>
          <a:stretch/>
        </p:blipFill>
        <p:spPr>
          <a:xfrm>
            <a:off x="7964650" y="1338592"/>
            <a:ext cx="2441542" cy="3395190"/>
          </a:xfrm>
          <a:prstGeom prst="rect">
            <a:avLst/>
          </a:prstGeom>
          <a:ln w="3175">
            <a:solidFill>
              <a:srgbClr val="484848">
                <a:lumMod val="60000"/>
                <a:lumOff val="40000"/>
              </a:srgbClr>
            </a:solidFill>
          </a:ln>
          <a:effectLst>
            <a:outerShdw blurRad="50800" dist="38100" dir="8100000" algn="tr" rotWithShape="0">
              <a:prstClr val="black">
                <a:alpha val="40000"/>
              </a:prstClr>
            </a:outerShdw>
          </a:effectLst>
        </p:spPr>
      </p:pic>
      <p:pic>
        <p:nvPicPr>
          <p:cNvPr id="23" name="Picture 22">
            <a:extLst>
              <a:ext uri="{FF2B5EF4-FFF2-40B4-BE49-F238E27FC236}">
                <a16:creationId xmlns:a16="http://schemas.microsoft.com/office/drawing/2014/main" id="{D1D941EA-D3C8-4AE3-A33F-30A1F7342165}"/>
              </a:ext>
            </a:extLst>
          </p:cNvPr>
          <p:cNvPicPr>
            <a:picLocks noChangeAspect="1"/>
          </p:cNvPicPr>
          <p:nvPr/>
        </p:nvPicPr>
        <p:blipFill rotWithShape="1">
          <a:blip r:embed="rId7">
            <a:extLst>
              <a:ext uri="{28A0092B-C50C-407E-A947-70E740481C1C}">
                <a14:useLocalDpi xmlns:a14="http://schemas.microsoft.com/office/drawing/2010/main" val="0"/>
              </a:ext>
            </a:extLst>
          </a:blip>
          <a:srcRect l="10975" r="10532"/>
          <a:stretch/>
        </p:blipFill>
        <p:spPr>
          <a:xfrm>
            <a:off x="7173742" y="1203101"/>
            <a:ext cx="2422689" cy="3433771"/>
          </a:xfrm>
          <a:prstGeom prst="rect">
            <a:avLst/>
          </a:prstGeom>
          <a:ln w="3175">
            <a:solidFill>
              <a:srgbClr val="484848">
                <a:lumMod val="60000"/>
                <a:lumOff val="40000"/>
              </a:srgbClr>
            </a:solidFill>
          </a:ln>
          <a:effectLst>
            <a:outerShdw blurRad="50800" dist="38100" dir="8100000" algn="tr" rotWithShape="0">
              <a:prstClr val="black">
                <a:alpha val="40000"/>
              </a:prstClr>
            </a:outerShdw>
          </a:effectLst>
        </p:spPr>
      </p:pic>
      <p:pic>
        <p:nvPicPr>
          <p:cNvPr id="24" name="Picture 23">
            <a:extLst>
              <a:ext uri="{FF2B5EF4-FFF2-40B4-BE49-F238E27FC236}">
                <a16:creationId xmlns:a16="http://schemas.microsoft.com/office/drawing/2014/main" id="{88FE618E-2DC0-424D-B39D-BC47D5A2FDAE}"/>
              </a:ext>
            </a:extLst>
          </p:cNvPr>
          <p:cNvPicPr>
            <a:picLocks noChangeAspect="1"/>
          </p:cNvPicPr>
          <p:nvPr/>
        </p:nvPicPr>
        <p:blipFill rotWithShape="1">
          <a:blip r:embed="rId8">
            <a:extLst>
              <a:ext uri="{28A0092B-C50C-407E-A947-70E740481C1C}">
                <a14:useLocalDpi xmlns:a14="http://schemas.microsoft.com/office/drawing/2010/main" val="0"/>
              </a:ext>
            </a:extLst>
          </a:blip>
          <a:srcRect l="10433" r="9548"/>
          <a:stretch/>
        </p:blipFill>
        <p:spPr>
          <a:xfrm>
            <a:off x="6565713" y="1068481"/>
            <a:ext cx="2469822" cy="3410622"/>
          </a:xfrm>
          <a:prstGeom prst="rect">
            <a:avLst/>
          </a:prstGeom>
          <a:ln w="3175">
            <a:solidFill>
              <a:srgbClr val="484848">
                <a:lumMod val="60000"/>
                <a:lumOff val="40000"/>
              </a:srgbClr>
            </a:solidFill>
          </a:ln>
          <a:effectLst>
            <a:outerShdw blurRad="50800" dist="38100" dir="8100000" algn="tr" rotWithShape="0">
              <a:prstClr val="black">
                <a:alpha val="40000"/>
              </a:prstClr>
            </a:outerShdw>
          </a:effectLst>
        </p:spPr>
      </p:pic>
      <p:pic>
        <p:nvPicPr>
          <p:cNvPr id="25" name="Picture 24">
            <a:extLst>
              <a:ext uri="{FF2B5EF4-FFF2-40B4-BE49-F238E27FC236}">
                <a16:creationId xmlns:a16="http://schemas.microsoft.com/office/drawing/2014/main" id="{0471BDED-8600-4596-BEF9-8E9236DB7D52}"/>
              </a:ext>
            </a:extLst>
          </p:cNvPr>
          <p:cNvPicPr>
            <a:picLocks noChangeAspect="1"/>
          </p:cNvPicPr>
          <p:nvPr/>
        </p:nvPicPr>
        <p:blipFill rotWithShape="1">
          <a:blip r:embed="rId9">
            <a:extLst>
              <a:ext uri="{28A0092B-C50C-407E-A947-70E740481C1C}">
                <a14:useLocalDpi xmlns:a14="http://schemas.microsoft.com/office/drawing/2010/main" val="0"/>
              </a:ext>
            </a:extLst>
          </a:blip>
          <a:srcRect l="10677" r="8998" b="30097"/>
          <a:stretch/>
        </p:blipFill>
        <p:spPr>
          <a:xfrm>
            <a:off x="7335104" y="3440756"/>
            <a:ext cx="2479250" cy="2303214"/>
          </a:xfrm>
          <a:prstGeom prst="rect">
            <a:avLst/>
          </a:prstGeom>
          <a:ln w="3175">
            <a:solidFill>
              <a:srgbClr val="484848">
                <a:lumMod val="60000"/>
                <a:lumOff val="40000"/>
              </a:srgb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07928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B0DC18-A133-4D1F-96BD-5FF5864B1BA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ECF6010E-DD86-40C0-B176-60546A02B64D}"/>
              </a:ext>
            </a:extLst>
          </p:cNvPr>
          <p:cNvPicPr>
            <a:picLocks noChangeAspect="1"/>
          </p:cNvPicPr>
          <p:nvPr/>
        </p:nvPicPr>
        <p:blipFill>
          <a:blip r:embed="rId3"/>
          <a:stretch>
            <a:fillRect/>
          </a:stretch>
        </p:blipFill>
        <p:spPr>
          <a:xfrm>
            <a:off x="303212" y="100429"/>
            <a:ext cx="11191875" cy="4991100"/>
          </a:xfrm>
          <a:prstGeom prst="rect">
            <a:avLst/>
          </a:prstGeom>
        </p:spPr>
      </p:pic>
      <p:sp>
        <p:nvSpPr>
          <p:cNvPr id="7" name="Rectangle 6">
            <a:extLst>
              <a:ext uri="{FF2B5EF4-FFF2-40B4-BE49-F238E27FC236}">
                <a16:creationId xmlns:a16="http://schemas.microsoft.com/office/drawing/2014/main" id="{2E8A3B1A-6DCF-42CB-9BBE-6EF22C21A9C8}"/>
              </a:ext>
            </a:extLst>
          </p:cNvPr>
          <p:cNvSpPr/>
          <p:nvPr/>
        </p:nvSpPr>
        <p:spPr>
          <a:xfrm>
            <a:off x="1320340" y="2743378"/>
            <a:ext cx="5688235" cy="3275747"/>
          </a:xfrm>
          <a:prstGeom prst="rect">
            <a:avLst/>
          </a:prstGeom>
          <a:solidFill>
            <a:srgbClr val="3A5A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B1A41BE-C611-4B60-8622-87F3F7E8BD19}"/>
              </a:ext>
            </a:extLst>
          </p:cNvPr>
          <p:cNvSpPr/>
          <p:nvPr/>
        </p:nvSpPr>
        <p:spPr>
          <a:xfrm>
            <a:off x="1733230" y="3221969"/>
            <a:ext cx="91416" cy="788866"/>
          </a:xfrm>
          <a:prstGeom prst="rect">
            <a:avLst/>
          </a:prstGeom>
          <a:solidFill>
            <a:srgbClr val="EFC21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D23F25B-33C4-43B8-8E4F-0FC6AF34F32E}"/>
              </a:ext>
            </a:extLst>
          </p:cNvPr>
          <p:cNvSpPr/>
          <p:nvPr/>
        </p:nvSpPr>
        <p:spPr>
          <a:xfrm>
            <a:off x="2078912" y="4028172"/>
            <a:ext cx="4171089" cy="2113399"/>
          </a:xfrm>
          <a:prstGeom prst="rect">
            <a:avLst/>
          </a:prstGeom>
        </p:spPr>
        <p:txBody>
          <a:bodyPr wrap="square" lIns="0" tIns="0" rIns="0" bIns="0">
            <a:spAutoFit/>
          </a:bodyPr>
          <a:lstStyle/>
          <a:p>
            <a:pPr marL="285664" marR="0" lvl="0" indent="-285664" algn="l" defTabSz="914400" rtl="0" eaLnBrk="1" fontAlgn="auto" latinLnBrk="0" hangingPunct="1">
              <a:lnSpc>
                <a:spcPct val="100000"/>
              </a:lnSpc>
              <a:spcBef>
                <a:spcPts val="0"/>
              </a:spcBef>
              <a:spcAft>
                <a:spcPts val="600"/>
              </a:spcAft>
              <a:buClr>
                <a:prstClr val="white"/>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When designating a beneficiary, confirm their Social Security Number</a:t>
            </a:r>
          </a:p>
          <a:p>
            <a:pPr marL="285664" marR="0" lvl="0" indent="-285664" algn="l" defTabSz="914400" rtl="0" eaLnBrk="1" fontAlgn="auto" latinLnBrk="0" hangingPunct="1">
              <a:lnSpc>
                <a:spcPct val="100000"/>
              </a:lnSpc>
              <a:spcBef>
                <a:spcPts val="0"/>
              </a:spcBef>
              <a:spcAft>
                <a:spcPts val="600"/>
              </a:spcAft>
              <a:buClr>
                <a:prstClr val="white"/>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Did you have a life event? Did your beneficiary change?</a:t>
            </a:r>
          </a:p>
          <a:p>
            <a:pPr marL="285664" marR="0" lvl="0" indent="-285664" algn="l" defTabSz="914400" rtl="0" eaLnBrk="1" fontAlgn="auto" latinLnBrk="0" hangingPunct="1">
              <a:lnSpc>
                <a:spcPct val="100000"/>
              </a:lnSpc>
              <a:spcBef>
                <a:spcPts val="0"/>
              </a:spcBef>
              <a:spcAft>
                <a:spcPts val="600"/>
              </a:spcAft>
              <a:buClr>
                <a:prstClr val="white"/>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There may be a court process if a minor is a beneficiary. </a:t>
            </a:r>
          </a:p>
          <a:p>
            <a:pPr marL="285664" marR="0" lvl="0" indent="-285664" algn="l" defTabSz="914400" rtl="0" eaLnBrk="1" fontAlgn="auto" latinLnBrk="0" hangingPunct="1">
              <a:lnSpc>
                <a:spcPct val="100000"/>
              </a:lnSpc>
              <a:spcBef>
                <a:spcPts val="0"/>
              </a:spcBef>
              <a:spcAft>
                <a:spcPts val="600"/>
              </a:spcAft>
              <a:buClr>
                <a:prstClr val="white"/>
              </a:buClr>
              <a:buSzTx/>
              <a:buFont typeface="Arial" panose="020B0604020202020204" pitchFamily="34" charset="0"/>
              <a:buChar char="•"/>
              <a:tabLst/>
              <a:defRPr/>
            </a:pPr>
            <a:endParaRPr kumimoji="0" lang="en-US" sz="16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prstClr val="white"/>
              </a:buClr>
              <a:buSzTx/>
              <a:buFontTx/>
              <a:buNone/>
              <a:tabLst/>
              <a:defRPr/>
            </a:pPr>
            <a:endParaRPr kumimoji="0" lang="en-US" sz="16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mn-cs"/>
            </a:endParaRPr>
          </a:p>
        </p:txBody>
      </p:sp>
      <p:sp>
        <p:nvSpPr>
          <p:cNvPr id="10" name="Title 1">
            <a:extLst>
              <a:ext uri="{FF2B5EF4-FFF2-40B4-BE49-F238E27FC236}">
                <a16:creationId xmlns:a16="http://schemas.microsoft.com/office/drawing/2014/main" id="{1BF5D753-163E-4813-AF53-EE61513DEAA3}"/>
              </a:ext>
            </a:extLst>
          </p:cNvPr>
          <p:cNvSpPr txBox="1">
            <a:spLocks/>
          </p:cNvSpPr>
          <p:nvPr/>
        </p:nvSpPr>
        <p:spPr>
          <a:xfrm>
            <a:off x="2075683" y="3096673"/>
            <a:ext cx="4704351" cy="931499"/>
          </a:xfrm>
          <a:prstGeom prst="rect">
            <a:avLst/>
          </a:prstGeom>
        </p:spPr>
        <p:txBody>
          <a:bodyPr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marL="0" marR="0" lvl="0" indent="0" algn="l" defTabSz="914400" rtl="0" eaLnBrk="1" fontAlgn="auto" latinLnBrk="0" hangingPunct="1">
              <a:lnSpc>
                <a:spcPct val="90000"/>
              </a:lnSpc>
              <a:spcBef>
                <a:spcPct val="0"/>
              </a:spcBef>
              <a:spcAft>
                <a:spcPts val="300"/>
              </a:spcAft>
              <a:buClrTx/>
              <a:buSzTx/>
              <a:buFontTx/>
              <a:buNone/>
              <a:tabLst/>
              <a:defRPr/>
            </a:pPr>
            <a:r>
              <a:rPr kumimoji="0" lang="en-US" sz="1999" b="1" i="0" u="none" strike="noStrike" kern="1200" cap="all" spc="0" normalizeH="0" baseline="0" noProof="0" dirty="0">
                <a:ln>
                  <a:noFill/>
                </a:ln>
                <a:solidFill>
                  <a:prstClr val="white"/>
                </a:solidFill>
                <a:effectLst/>
                <a:uLnTx/>
                <a:uFillTx/>
                <a:latin typeface="Arial" panose="020B0604020202020204" pitchFamily="34" charset="0"/>
                <a:ea typeface="+mj-ea"/>
                <a:cs typeface="+mj-cs"/>
              </a:rPr>
              <a:t>Tips on designating a Beneficiary</a:t>
            </a:r>
            <a:br>
              <a:rPr kumimoji="0" lang="en-US" sz="1999" b="1" i="0" u="none" strike="noStrike" kern="1200" cap="all" spc="0" normalizeH="0" baseline="0" noProof="0" dirty="0">
                <a:ln>
                  <a:noFill/>
                </a:ln>
                <a:solidFill>
                  <a:prstClr val="white"/>
                </a:solidFill>
                <a:effectLst/>
                <a:uLnTx/>
                <a:uFillTx/>
                <a:latin typeface="Arial" panose="020B0604020202020204" pitchFamily="34" charset="0"/>
                <a:ea typeface="+mj-ea"/>
                <a:cs typeface="+mj-cs"/>
              </a:rPr>
            </a:br>
            <a:endParaRPr kumimoji="0" lang="en-US" sz="1999" b="1" i="0" u="none" strike="noStrike" kern="1200" cap="all" spc="0" normalizeH="0" baseline="30000" noProof="0" dirty="0">
              <a:ln>
                <a:noFill/>
              </a:ln>
              <a:solidFill>
                <a:prstClr val="white"/>
              </a:solidFill>
              <a:effectLst/>
              <a:uLnTx/>
              <a:uFillTx/>
              <a:latin typeface="Arial" panose="020B0604020202020204" pitchFamily="34" charset="0"/>
              <a:ea typeface="+mj-ea"/>
              <a:cs typeface="+mj-cs"/>
            </a:endParaRPr>
          </a:p>
        </p:txBody>
      </p:sp>
    </p:spTree>
    <p:extLst>
      <p:ext uri="{BB962C8B-B14F-4D97-AF65-F5344CB8AC3E}">
        <p14:creationId xmlns:p14="http://schemas.microsoft.com/office/powerpoint/2010/main" val="3505271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5C0B126-AF2D-8A4C-B063-CA848A0ADA0B}"/>
              </a:ext>
            </a:extLst>
          </p:cNvPr>
          <p:cNvSpPr/>
          <p:nvPr/>
        </p:nvSpPr>
        <p:spPr>
          <a:xfrm>
            <a:off x="735476" y="6368479"/>
            <a:ext cx="6092825" cy="215444"/>
          </a:xfrm>
          <a:prstGeom prst="rect">
            <a:avLst/>
          </a:prstGeom>
        </p:spPr>
        <p:txBody>
          <a:bodyPr>
            <a:spAutoFit/>
          </a:bodyPr>
          <a:lstStyle/>
          <a:p>
            <a:r>
              <a:rPr lang="en-US" sz="800" dirty="0">
                <a:solidFill>
                  <a:schemeClr val="tx2"/>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11" name="TextBox 10">
            <a:extLst>
              <a:ext uri="{FF2B5EF4-FFF2-40B4-BE49-F238E27FC236}">
                <a16:creationId xmlns:a16="http://schemas.microsoft.com/office/drawing/2014/main" id="{436A8E90-2C49-C64B-8484-4F99297F33D9}"/>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sp>
        <p:nvSpPr>
          <p:cNvPr id="12" name="Rectangle 11">
            <a:extLst>
              <a:ext uri="{FF2B5EF4-FFF2-40B4-BE49-F238E27FC236}">
                <a16:creationId xmlns:a16="http://schemas.microsoft.com/office/drawing/2014/main" id="{6736CBFE-8FED-C043-854A-DD489D26CBCA}"/>
              </a:ext>
            </a:extLst>
          </p:cNvPr>
          <p:cNvSpPr/>
          <p:nvPr/>
        </p:nvSpPr>
        <p:spPr>
          <a:xfrm>
            <a:off x="780682" y="685801"/>
            <a:ext cx="9958637" cy="3733800"/>
          </a:xfrm>
          <a:prstGeom prst="rect">
            <a:avLst/>
          </a:prstGeom>
          <a:solidFill>
            <a:srgbClr val="B6D3E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F309D323-EB9D-1240-A776-3F7EBB793040}"/>
              </a:ext>
            </a:extLst>
          </p:cNvPr>
          <p:cNvSpPr/>
          <p:nvPr/>
        </p:nvSpPr>
        <p:spPr>
          <a:xfrm>
            <a:off x="6111325" y="685801"/>
            <a:ext cx="4627993" cy="4419599"/>
          </a:xfrm>
          <a:prstGeom prst="rect">
            <a:avLst/>
          </a:prstGeom>
          <a:solidFill>
            <a:srgbClr val="3A5A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7ED18471-E6B2-104A-B7A3-FF51005F5A84}"/>
              </a:ext>
            </a:extLst>
          </p:cNvPr>
          <p:cNvSpPr/>
          <p:nvPr/>
        </p:nvSpPr>
        <p:spPr>
          <a:xfrm>
            <a:off x="1704802" y="1018318"/>
            <a:ext cx="91440" cy="608842"/>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itle 1">
            <a:extLst>
              <a:ext uri="{FF2B5EF4-FFF2-40B4-BE49-F238E27FC236}">
                <a16:creationId xmlns:a16="http://schemas.microsoft.com/office/drawing/2014/main" id="{D99CA85F-FBBA-9F49-A0AA-BB4209940B02}"/>
              </a:ext>
            </a:extLst>
          </p:cNvPr>
          <p:cNvSpPr txBox="1">
            <a:spLocks/>
          </p:cNvSpPr>
          <p:nvPr/>
        </p:nvSpPr>
        <p:spPr>
          <a:xfrm>
            <a:off x="1895302" y="839193"/>
            <a:ext cx="5602745" cy="785256"/>
          </a:xfrm>
          <a:prstGeom prst="rect">
            <a:avLst/>
          </a:prstGeom>
        </p:spPr>
        <p:txBody>
          <a:bodyPr lIns="0"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2000" b="1" spc="100" dirty="0">
                <a:solidFill>
                  <a:srgbClr val="484848"/>
                </a:solidFill>
                <a:latin typeface="Arial" panose="020B0604020202020204" pitchFamily="34" charset="0"/>
                <a:cs typeface="Arial" panose="020B0604020202020204" pitchFamily="34" charset="0"/>
              </a:rPr>
              <a:t>WRAP-UP AND Q&amp;A</a:t>
            </a:r>
          </a:p>
        </p:txBody>
      </p:sp>
      <p:sp>
        <p:nvSpPr>
          <p:cNvPr id="21" name="Rectangle 20">
            <a:extLst>
              <a:ext uri="{FF2B5EF4-FFF2-40B4-BE49-F238E27FC236}">
                <a16:creationId xmlns:a16="http://schemas.microsoft.com/office/drawing/2014/main" id="{D817C1B2-9455-AF4A-AE29-D88E2813B66F}"/>
              </a:ext>
            </a:extLst>
          </p:cNvPr>
          <p:cNvSpPr/>
          <p:nvPr/>
        </p:nvSpPr>
        <p:spPr>
          <a:xfrm>
            <a:off x="1924286" y="1994630"/>
            <a:ext cx="4160468" cy="1092607"/>
          </a:xfrm>
          <a:prstGeom prst="rect">
            <a:avLst/>
          </a:prstGeom>
        </p:spPr>
        <p:txBody>
          <a:bodyPr wrap="square" lIns="0" tIns="0" rIns="0" bIns="0">
            <a:spAutoFit/>
          </a:bodyPr>
          <a:lstStyle/>
          <a:p>
            <a:pPr fontAlgn="auto">
              <a:spcBef>
                <a:spcPts val="0"/>
              </a:spcBef>
              <a:spcAft>
                <a:spcPts val="600"/>
              </a:spcAft>
              <a:buClr>
                <a:srgbClr val="484848"/>
              </a:buClr>
            </a:pPr>
            <a:r>
              <a:rPr lang="en-US" sz="1400" b="1" dirty="0">
                <a:solidFill>
                  <a:srgbClr val="484848"/>
                </a:solidFill>
                <a:latin typeface="Arial" panose="020B0604020202020204" pitchFamily="34" charset="0"/>
                <a:cs typeface="Arial" panose="020B0604020202020204" pitchFamily="34" charset="0"/>
              </a:rPr>
              <a:t>Available plans</a:t>
            </a:r>
          </a:p>
          <a:p>
            <a:pPr marL="285750" indent="-285750" fontAlgn="auto">
              <a:spcBef>
                <a:spcPts val="0"/>
              </a:spcBef>
              <a:spcAft>
                <a:spcPts val="600"/>
              </a:spcAft>
              <a:buClr>
                <a:srgbClr val="484848"/>
              </a:buClr>
              <a:buFont typeface="Arial" panose="020B0604020202020204" pitchFamily="34" charset="0"/>
              <a:buChar char="•"/>
            </a:pPr>
            <a:r>
              <a:rPr lang="en-US" sz="1400" dirty="0">
                <a:latin typeface="Arial" panose="020B0604020202020204" pitchFamily="34" charset="0"/>
                <a:cs typeface="Arial" panose="020B0604020202020204" pitchFamily="34" charset="0"/>
              </a:rPr>
              <a:t>Life Insurance</a:t>
            </a:r>
          </a:p>
          <a:p>
            <a:pPr marL="285750" indent="-285750" fontAlgn="auto">
              <a:spcBef>
                <a:spcPts val="0"/>
              </a:spcBef>
              <a:spcAft>
                <a:spcPts val="600"/>
              </a:spcAft>
              <a:buClr>
                <a:srgbClr val="484848"/>
              </a:buClr>
              <a:buFont typeface="Arial" panose="020B0604020202020204" pitchFamily="34" charset="0"/>
              <a:buChar char="•"/>
            </a:pPr>
            <a:r>
              <a:rPr lang="en-US" sz="1400" dirty="0">
                <a:latin typeface="Arial" panose="020B0604020202020204" pitchFamily="34" charset="0"/>
                <a:cs typeface="Arial" panose="020B0604020202020204" pitchFamily="34" charset="0"/>
              </a:rPr>
              <a:t>Accidental Death &amp; Dismemberment Insurance</a:t>
            </a:r>
          </a:p>
          <a:p>
            <a:pPr marL="285750" indent="-285750" fontAlgn="auto">
              <a:spcBef>
                <a:spcPts val="0"/>
              </a:spcBef>
              <a:spcAft>
                <a:spcPts val="600"/>
              </a:spcAft>
              <a:buClr>
                <a:srgbClr val="484848"/>
              </a:buClr>
              <a:buFont typeface="Arial" panose="020B0604020202020204" pitchFamily="34" charset="0"/>
              <a:buChar char="•"/>
            </a:pPr>
            <a:r>
              <a:rPr lang="en-US" sz="1400" dirty="0">
                <a:latin typeface="Arial" panose="020B0604020202020204" pitchFamily="34" charset="0"/>
                <a:cs typeface="Arial" panose="020B0604020202020204" pitchFamily="34" charset="0"/>
              </a:rPr>
              <a:t>Long-term Disability Insurance</a:t>
            </a:r>
          </a:p>
        </p:txBody>
      </p:sp>
      <p:sp>
        <p:nvSpPr>
          <p:cNvPr id="22" name="Rectangle 21">
            <a:extLst>
              <a:ext uri="{FF2B5EF4-FFF2-40B4-BE49-F238E27FC236}">
                <a16:creationId xmlns:a16="http://schemas.microsoft.com/office/drawing/2014/main" id="{D5DEE019-5AFE-024E-9E03-9ADC585B0C13}"/>
              </a:ext>
            </a:extLst>
          </p:cNvPr>
          <p:cNvSpPr/>
          <p:nvPr/>
        </p:nvSpPr>
        <p:spPr>
          <a:xfrm>
            <a:off x="6614819" y="1994630"/>
            <a:ext cx="4160468" cy="1969770"/>
          </a:xfrm>
          <a:prstGeom prst="rect">
            <a:avLst/>
          </a:prstGeom>
        </p:spPr>
        <p:txBody>
          <a:bodyPr wrap="square" lIns="0" tIns="0" rIns="0" bIns="0">
            <a:spAutoFit/>
          </a:bodyPr>
          <a:lstStyle/>
          <a:p>
            <a:pPr fontAlgn="auto">
              <a:spcBef>
                <a:spcPts val="0"/>
              </a:spcBef>
              <a:spcAft>
                <a:spcPts val="600"/>
              </a:spcAft>
              <a:buClr>
                <a:srgbClr val="484848"/>
              </a:buClr>
            </a:pPr>
            <a:r>
              <a:rPr lang="en-US" sz="1400" b="1" dirty="0">
                <a:solidFill>
                  <a:schemeClr val="bg1"/>
                </a:solidFill>
                <a:latin typeface="Arial" panose="020B0604020202020204" pitchFamily="34" charset="0"/>
                <a:cs typeface="Arial" panose="020B0604020202020204" pitchFamily="34" charset="0"/>
              </a:rPr>
              <a:t>Important Dates</a:t>
            </a:r>
          </a:p>
          <a:p>
            <a:pPr marL="285750" indent="-285750" fontAlgn="auto">
              <a:spcBef>
                <a:spcPts val="0"/>
              </a:spcBef>
              <a:spcAft>
                <a:spcPts val="600"/>
              </a:spcAft>
              <a:buClr>
                <a:schemeClr val="bg1"/>
              </a:buClr>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Enrollment period October 25 to November 8, 2023</a:t>
            </a:r>
          </a:p>
          <a:p>
            <a:pPr marL="285750" indent="-285750" fontAlgn="auto">
              <a:spcBef>
                <a:spcPts val="0"/>
              </a:spcBef>
              <a:spcAft>
                <a:spcPts val="600"/>
              </a:spcAft>
              <a:buClr>
                <a:schemeClr val="bg1"/>
              </a:buClr>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Coverage Start January 1, 2024</a:t>
            </a:r>
          </a:p>
          <a:p>
            <a:pPr fontAlgn="auto">
              <a:spcBef>
                <a:spcPts val="600"/>
              </a:spcBef>
              <a:spcAft>
                <a:spcPts val="600"/>
              </a:spcAft>
              <a:buClr>
                <a:srgbClr val="484848"/>
              </a:buClr>
            </a:pPr>
            <a:r>
              <a:rPr lang="en-US" sz="1400" b="1" dirty="0">
                <a:solidFill>
                  <a:schemeClr val="bg1"/>
                </a:solidFill>
                <a:latin typeface="Arial" panose="020B0604020202020204" pitchFamily="34" charset="0"/>
                <a:cs typeface="Arial" panose="020B0604020202020204" pitchFamily="34" charset="0"/>
              </a:rPr>
              <a:t>Contact Info </a:t>
            </a:r>
          </a:p>
          <a:p>
            <a:pPr marL="285750" indent="-285750" fontAlgn="auto">
              <a:spcBef>
                <a:spcPts val="0"/>
              </a:spcBef>
              <a:spcAft>
                <a:spcPts val="600"/>
              </a:spcAft>
              <a:buClr>
                <a:schemeClr val="bg1"/>
              </a:buClr>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www.thehartford.com/benefits/enroll</a:t>
            </a:r>
          </a:p>
          <a:p>
            <a:pPr marL="285750" indent="-285750" fontAlgn="auto">
              <a:spcBef>
                <a:spcPts val="0"/>
              </a:spcBef>
              <a:spcAft>
                <a:spcPts val="600"/>
              </a:spcAft>
              <a:buClr>
                <a:schemeClr val="bg1"/>
              </a:buClr>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855-EZ-NROLL (855-396-7655)</a:t>
            </a:r>
          </a:p>
        </p:txBody>
      </p:sp>
      <p:pic>
        <p:nvPicPr>
          <p:cNvPr id="3" name="Picture 2" descr="A logo with blue text&#10;&#10;Description automatically generated">
            <a:extLst>
              <a:ext uri="{FF2B5EF4-FFF2-40B4-BE49-F238E27FC236}">
                <a16:creationId xmlns:a16="http://schemas.microsoft.com/office/drawing/2014/main" id="{BD7532C0-7B2D-382D-212E-49DAB6CEF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8416" y="4419601"/>
            <a:ext cx="3368258" cy="1752598"/>
          </a:xfrm>
          <a:prstGeom prst="rect">
            <a:avLst/>
          </a:prstGeom>
        </p:spPr>
      </p:pic>
    </p:spTree>
    <p:extLst>
      <p:ext uri="{BB962C8B-B14F-4D97-AF65-F5344CB8AC3E}">
        <p14:creationId xmlns:p14="http://schemas.microsoft.com/office/powerpoint/2010/main" val="3409142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5C0B126-AF2D-8A4C-B063-CA848A0ADA0B}"/>
              </a:ext>
            </a:extLst>
          </p:cNvPr>
          <p:cNvSpPr/>
          <p:nvPr/>
        </p:nvSpPr>
        <p:spPr>
          <a:xfrm>
            <a:off x="735476" y="6368479"/>
            <a:ext cx="6092825" cy="215444"/>
          </a:xfrm>
          <a:prstGeom prst="rect">
            <a:avLst/>
          </a:prstGeom>
        </p:spPr>
        <p:txBody>
          <a:bodyPr>
            <a:spAutoFit/>
          </a:bodyPr>
          <a:lstStyle/>
          <a:p>
            <a:r>
              <a:rPr lang="en-US" sz="800" dirty="0">
                <a:solidFill>
                  <a:schemeClr val="tx2"/>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11" name="TextBox 10">
            <a:extLst>
              <a:ext uri="{FF2B5EF4-FFF2-40B4-BE49-F238E27FC236}">
                <a16:creationId xmlns:a16="http://schemas.microsoft.com/office/drawing/2014/main" id="{436A8E90-2C49-C64B-8484-4F99297F33D9}"/>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sp>
        <p:nvSpPr>
          <p:cNvPr id="5" name="Rectangle 4">
            <a:extLst>
              <a:ext uri="{FF2B5EF4-FFF2-40B4-BE49-F238E27FC236}">
                <a16:creationId xmlns:a16="http://schemas.microsoft.com/office/drawing/2014/main" id="{1429FD06-AE97-2845-8D84-25AA5E4F15DC}"/>
              </a:ext>
            </a:extLst>
          </p:cNvPr>
          <p:cNvSpPr/>
          <p:nvPr/>
        </p:nvSpPr>
        <p:spPr>
          <a:xfrm>
            <a:off x="705476" y="837406"/>
            <a:ext cx="10033844" cy="5106195"/>
          </a:xfrm>
          <a:prstGeom prst="rect">
            <a:avLst/>
          </a:prstGeom>
          <a:solidFill>
            <a:srgbClr val="B6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5">
            <a:extLst>
              <a:ext uri="{FF2B5EF4-FFF2-40B4-BE49-F238E27FC236}">
                <a16:creationId xmlns:a16="http://schemas.microsoft.com/office/drawing/2014/main" id="{3139C476-F680-8641-93D3-7AC940D3E165}"/>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b="21235"/>
          <a:stretch/>
        </p:blipFill>
        <p:spPr>
          <a:xfrm>
            <a:off x="6246812" y="1075565"/>
            <a:ext cx="4419600" cy="4868035"/>
          </a:xfrm>
          <a:prstGeom prst="rect">
            <a:avLst/>
          </a:prstGeom>
        </p:spPr>
      </p:pic>
      <p:sp>
        <p:nvSpPr>
          <p:cNvPr id="7" name="Subtitle 2">
            <a:extLst>
              <a:ext uri="{FF2B5EF4-FFF2-40B4-BE49-F238E27FC236}">
                <a16:creationId xmlns:a16="http://schemas.microsoft.com/office/drawing/2014/main" id="{7A115C3C-B28D-4A4B-805D-86E896528A3B}"/>
              </a:ext>
            </a:extLst>
          </p:cNvPr>
          <p:cNvSpPr txBox="1">
            <a:spLocks/>
          </p:cNvSpPr>
          <p:nvPr/>
        </p:nvSpPr>
        <p:spPr>
          <a:xfrm>
            <a:off x="1522412" y="2895600"/>
            <a:ext cx="6858000" cy="906023"/>
          </a:xfrm>
          <a:prstGeom prst="rect">
            <a:avLst/>
          </a:prstGeom>
        </p:spPr>
        <p:txBody>
          <a:bodyPr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Gotham Light"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en-US" sz="3200" cap="none" spc="100" dirty="0">
                <a:solidFill>
                  <a:srgbClr val="484848"/>
                </a:solidFill>
                <a:latin typeface="Arial" panose="020B0604020202020204" pitchFamily="34" charset="0"/>
                <a:cs typeface="Arial" panose="020B0604020202020204" pitchFamily="34" charset="0"/>
              </a:rPr>
              <a:t>THANK YOU!</a:t>
            </a:r>
          </a:p>
        </p:txBody>
      </p:sp>
      <p:sp>
        <p:nvSpPr>
          <p:cNvPr id="8" name="Rectangle 7">
            <a:extLst>
              <a:ext uri="{FF2B5EF4-FFF2-40B4-BE49-F238E27FC236}">
                <a16:creationId xmlns:a16="http://schemas.microsoft.com/office/drawing/2014/main" id="{30F16E7A-CD91-6447-A5BF-9442D1BCF2BF}"/>
              </a:ext>
            </a:extLst>
          </p:cNvPr>
          <p:cNvSpPr/>
          <p:nvPr/>
        </p:nvSpPr>
        <p:spPr>
          <a:xfrm>
            <a:off x="1293812" y="3025654"/>
            <a:ext cx="91440" cy="73152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a:extLst>
              <a:ext uri="{FF2B5EF4-FFF2-40B4-BE49-F238E27FC236}">
                <a16:creationId xmlns:a16="http://schemas.microsoft.com/office/drawing/2014/main" id="{DB01F79B-1B9B-A84F-9246-CCD0F9E3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1194" y="5202628"/>
            <a:ext cx="1140461" cy="1122363"/>
          </a:xfrm>
          <a:prstGeom prst="rect">
            <a:avLst/>
          </a:prstGeom>
        </p:spPr>
      </p:pic>
      <p:sp>
        <p:nvSpPr>
          <p:cNvPr id="3" name="Rectangle 2"/>
          <p:cNvSpPr/>
          <p:nvPr/>
        </p:nvSpPr>
        <p:spPr>
          <a:xfrm>
            <a:off x="735476" y="4989493"/>
            <a:ext cx="8348406" cy="707886"/>
          </a:xfrm>
          <a:prstGeom prst="rect">
            <a:avLst/>
          </a:prstGeom>
        </p:spPr>
        <p:txBody>
          <a:bodyPr wrap="square">
            <a:spAutoFit/>
          </a:bodyPr>
          <a:lstStyle/>
          <a:p>
            <a:pPr algn="just"/>
            <a:r>
              <a:rPr lang="en-US" sz="800" dirty="0">
                <a:solidFill>
                  <a:srgbClr val="000000"/>
                </a:solidFill>
                <a:latin typeface="Gotham Condensed Book"/>
              </a:rPr>
              <a:t>The Hartford® is The Hartford Financial Services Group, Inc. and its subsidiaries, including underwriting company Hartford Life and Accident Insurance Company. Home Office is Hartford, CT. All benefits are subject to the terms and conditions of the policy. Policies underwritten by the underwriting company listed above detail exclusions, limitations, reduction of benefits and terms under which the policies may be continued in force or discontinued. © 2020 The Hartford.</a:t>
            </a:r>
          </a:p>
          <a:p>
            <a:pPr algn="just"/>
            <a:endParaRPr lang="en-US" sz="800" dirty="0">
              <a:solidFill>
                <a:srgbClr val="000000"/>
              </a:solidFill>
              <a:latin typeface="Gotham Condensed Book"/>
            </a:endParaRPr>
          </a:p>
          <a:p>
            <a:pPr algn="just"/>
            <a:endParaRPr lang="en-US" sz="800" dirty="0">
              <a:solidFill>
                <a:srgbClr val="FD3383"/>
              </a:solidFill>
            </a:endParaRPr>
          </a:p>
        </p:txBody>
      </p:sp>
    </p:spTree>
    <p:extLst>
      <p:ext uri="{BB962C8B-B14F-4D97-AF65-F5344CB8AC3E}">
        <p14:creationId xmlns:p14="http://schemas.microsoft.com/office/powerpoint/2010/main" val="56997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B2033B-93D1-9844-87AD-275487F6433F}"/>
              </a:ext>
            </a:extLst>
          </p:cNvPr>
          <p:cNvPicPr>
            <a:picLocks noChangeAspect="1"/>
          </p:cNvPicPr>
          <p:nvPr/>
        </p:nvPicPr>
        <p:blipFill rotWithShape="1">
          <a:blip r:embed="rId3">
            <a:extLst>
              <a:ext uri="{28A0092B-C50C-407E-A947-70E740481C1C}">
                <a14:useLocalDpi xmlns:a14="http://schemas.microsoft.com/office/drawing/2010/main" val="0"/>
              </a:ext>
            </a:extLst>
          </a:blip>
          <a:srcRect l="19620" t="1663" r="31207"/>
          <a:stretch/>
        </p:blipFill>
        <p:spPr>
          <a:xfrm>
            <a:off x="834771" y="796394"/>
            <a:ext cx="4196580" cy="5572085"/>
          </a:xfrm>
          <a:prstGeom prst="rect">
            <a:avLst/>
          </a:prstGeom>
        </p:spPr>
      </p:pic>
      <p:sp>
        <p:nvSpPr>
          <p:cNvPr id="15" name="Rectangle 14">
            <a:extLst>
              <a:ext uri="{FF2B5EF4-FFF2-40B4-BE49-F238E27FC236}">
                <a16:creationId xmlns:a16="http://schemas.microsoft.com/office/drawing/2014/main" id="{7C8F86F2-8DD5-3C40-9EED-2118961FBD4D}"/>
              </a:ext>
            </a:extLst>
          </p:cNvPr>
          <p:cNvSpPr/>
          <p:nvPr/>
        </p:nvSpPr>
        <p:spPr>
          <a:xfrm>
            <a:off x="735476" y="6368479"/>
            <a:ext cx="6092825"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Arial Narrow" panose="020B0606020202030204" pitchFamily="34" charset="0"/>
                <a:ea typeface="+mn-ea"/>
                <a:cs typeface="+mn-cs"/>
              </a:rPr>
              <a:t>438220 NS 10/20 © 2020 The Hartford. Confidential. No part of this document may be reproduced, published or posted without the permission of The Hartford. </a:t>
            </a:r>
          </a:p>
        </p:txBody>
      </p:sp>
      <p:sp>
        <p:nvSpPr>
          <p:cNvPr id="2" name="Rectangle 1">
            <a:hlinkClick r:id="rId4"/>
            <a:extLst>
              <a:ext uri="{FF2B5EF4-FFF2-40B4-BE49-F238E27FC236}">
                <a16:creationId xmlns:a16="http://schemas.microsoft.com/office/drawing/2014/main" id="{C7172C9A-EAE5-1D49-AFC4-6E3205E2C170}"/>
              </a:ext>
            </a:extLst>
          </p:cNvPr>
          <p:cNvSpPr/>
          <p:nvPr/>
        </p:nvSpPr>
        <p:spPr>
          <a:xfrm>
            <a:off x="2360612" y="5715000"/>
            <a:ext cx="3962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D8F46D77-85FB-D742-82BC-225DBC7FFE34}"/>
              </a:ext>
            </a:extLst>
          </p:cNvPr>
          <p:cNvSpPr txBox="1"/>
          <p:nvPr/>
        </p:nvSpPr>
        <p:spPr>
          <a:xfrm rot="5400000">
            <a:off x="8770969" y="3432848"/>
            <a:ext cx="4967260" cy="23852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0" i="0" u="none" strike="noStrike" kern="1200" cap="none" spc="100" normalizeH="0" baseline="0" noProof="0" dirty="0">
                <a:ln>
                  <a:noFill/>
                </a:ln>
                <a:solidFill>
                  <a:srgbClr val="484848"/>
                </a:solidFill>
                <a:effectLst/>
                <a:uLnTx/>
                <a:uFillTx/>
                <a:latin typeface="Arial" panose="020B0604020202020204" pitchFamily="34" charset="0"/>
                <a:ea typeface="+mn-ea"/>
                <a:cs typeface="Arial" panose="020B0604020202020204" pitchFamily="34" charset="0"/>
              </a:rPr>
              <a:t>|   </a:t>
            </a:r>
            <a:r>
              <a:rPr kumimoji="0" lang="en-US" sz="950" b="1" i="0" u="none" strike="noStrike" kern="1200" cap="none" spc="100" normalizeH="0" baseline="0" noProof="0" dirty="0">
                <a:ln>
                  <a:noFill/>
                </a:ln>
                <a:solidFill>
                  <a:srgbClr val="484848"/>
                </a:solidFill>
                <a:effectLst/>
                <a:uLnTx/>
                <a:uFillTx/>
                <a:latin typeface="Arial" panose="020B0604020202020204" pitchFamily="34" charset="0"/>
                <a:ea typeface="+mn-ea"/>
                <a:cs typeface="Arial" panose="020B0604020202020204" pitchFamily="34" charset="0"/>
              </a:rPr>
              <a:t>COVERAGE THAT COUNTS: </a:t>
            </a:r>
            <a:r>
              <a:rPr kumimoji="0" lang="en-US" sz="950" b="0" i="0" u="none" strike="noStrike" kern="1200" cap="none" spc="100" normalizeH="0" baseline="0" noProof="0" dirty="0">
                <a:ln>
                  <a:noFill/>
                </a:ln>
                <a:solidFill>
                  <a:srgbClr val="484848"/>
                </a:solidFill>
                <a:effectLst/>
                <a:uLnTx/>
                <a:uFillTx/>
                <a:latin typeface="Arial" panose="020B0604020202020204" pitchFamily="34" charset="0"/>
                <a:ea typeface="+mn-ea"/>
                <a:cs typeface="Arial" panose="020B0604020202020204" pitchFamily="34" charset="0"/>
              </a:rPr>
              <a:t>AFFORDABLE PROTECTION</a:t>
            </a:r>
          </a:p>
        </p:txBody>
      </p:sp>
      <p:sp>
        <p:nvSpPr>
          <p:cNvPr id="18" name="Rectangle 17">
            <a:extLst>
              <a:ext uri="{FF2B5EF4-FFF2-40B4-BE49-F238E27FC236}">
                <a16:creationId xmlns:a16="http://schemas.microsoft.com/office/drawing/2014/main" id="{502C1585-3771-044A-8639-DD2A78E1D246}"/>
              </a:ext>
            </a:extLst>
          </p:cNvPr>
          <p:cNvSpPr/>
          <p:nvPr/>
        </p:nvSpPr>
        <p:spPr>
          <a:xfrm>
            <a:off x="838618" y="5562599"/>
            <a:ext cx="3688323" cy="499007"/>
          </a:xfrm>
          <a:prstGeom prst="rect">
            <a:avLst/>
          </a:prstGeom>
          <a:solidFill>
            <a:srgbClr val="395A7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D176531-4FA4-F84D-A821-5DBFB5269E06}"/>
              </a:ext>
            </a:extLst>
          </p:cNvPr>
          <p:cNvSpPr/>
          <p:nvPr/>
        </p:nvSpPr>
        <p:spPr>
          <a:xfrm>
            <a:off x="6094412" y="1420306"/>
            <a:ext cx="4172176" cy="2162130"/>
          </a:xfrm>
          <a:prstGeom prst="rect">
            <a:avLst/>
          </a:prstGeom>
        </p:spPr>
        <p:txBody>
          <a:bodyPr wrap="square" lIns="0" tIns="0" rIns="0" bIns="0">
            <a:spAutoFit/>
          </a:bodyPr>
          <a:lstStyle/>
          <a:p>
            <a:pPr fontAlgn="auto">
              <a:spcBef>
                <a:spcPts val="0"/>
              </a:spcBef>
              <a:spcAft>
                <a:spcPts val="600"/>
              </a:spcAft>
              <a:buClr>
                <a:srgbClr val="484848"/>
              </a:buClr>
            </a:pPr>
            <a:r>
              <a:rPr lang="en-US" sz="1400" b="1" dirty="0">
                <a:latin typeface="Arial" panose="020B0604020202020204" pitchFamily="34" charset="0"/>
                <a:cs typeface="Arial" panose="020B0604020202020204" pitchFamily="34" charset="0"/>
              </a:rPr>
              <a:t>Helping protect your family’s financial future</a:t>
            </a:r>
          </a:p>
          <a:p>
            <a:pPr marL="285750" indent="-285750" fontAlgn="auto">
              <a:spcBef>
                <a:spcPts val="0"/>
              </a:spcBef>
              <a:spcAft>
                <a:spcPts val="300"/>
              </a:spcAft>
              <a:buClr>
                <a:srgbClr val="484848"/>
              </a:buClr>
              <a:buFont typeface="Arial" panose="020B0604020202020204" pitchFamily="34" charset="0"/>
              <a:buChar char="•"/>
            </a:pPr>
            <a:r>
              <a:rPr lang="en-US" sz="1400" dirty="0">
                <a:latin typeface="Arial" panose="020B0604020202020204" pitchFamily="34" charset="0"/>
                <a:cs typeface="Arial" panose="020B0604020202020204" pitchFamily="34" charset="0"/>
              </a:rPr>
              <a:t>Life Insurance</a:t>
            </a:r>
          </a:p>
          <a:p>
            <a:pPr fontAlgn="auto">
              <a:spcBef>
                <a:spcPts val="1200"/>
              </a:spcBef>
              <a:spcAft>
                <a:spcPts val="600"/>
              </a:spcAft>
              <a:buClr>
                <a:srgbClr val="484848"/>
              </a:buClr>
            </a:pPr>
            <a:r>
              <a:rPr lang="en-US" sz="1400" b="1" dirty="0">
                <a:latin typeface="Arial" panose="020B0604020202020204" pitchFamily="34" charset="0"/>
                <a:cs typeface="Arial" panose="020B0604020202020204" pitchFamily="34" charset="0"/>
              </a:rPr>
              <a:t>Helps fill financial gaps left by medical plans</a:t>
            </a:r>
          </a:p>
          <a:p>
            <a:pPr marL="285750" indent="-285750" fontAlgn="auto">
              <a:spcBef>
                <a:spcPts val="0"/>
              </a:spcBef>
              <a:spcAft>
                <a:spcPts val="300"/>
              </a:spcAft>
              <a:buClr>
                <a:srgbClr val="484848"/>
              </a:buClr>
              <a:buFont typeface="Arial" panose="020B0604020202020204" pitchFamily="34" charset="0"/>
              <a:buChar char="•"/>
            </a:pPr>
            <a:r>
              <a:rPr lang="en-US" sz="1400" dirty="0">
                <a:latin typeface="Arial" panose="020B0604020202020204" pitchFamily="34" charset="0"/>
                <a:cs typeface="Arial" panose="020B0604020202020204" pitchFamily="34" charset="0"/>
              </a:rPr>
              <a:t>Accidental Death &amp; Dismemberment Insurance</a:t>
            </a:r>
          </a:p>
          <a:p>
            <a:pPr fontAlgn="auto">
              <a:spcBef>
                <a:spcPts val="1200"/>
              </a:spcBef>
              <a:spcAft>
                <a:spcPts val="600"/>
              </a:spcAft>
              <a:buClr>
                <a:srgbClr val="484848"/>
              </a:buClr>
            </a:pPr>
            <a:r>
              <a:rPr lang="en-US" sz="1400" b="1" dirty="0">
                <a:latin typeface="Arial" panose="020B0604020202020204" pitchFamily="34" charset="0"/>
                <a:cs typeface="Arial" panose="020B0604020202020204" pitchFamily="34" charset="0"/>
              </a:rPr>
              <a:t>Income protection &amp; recovery support</a:t>
            </a:r>
          </a:p>
          <a:p>
            <a:pPr marL="285750" indent="-285750" fontAlgn="auto">
              <a:spcBef>
                <a:spcPts val="0"/>
              </a:spcBef>
              <a:spcAft>
                <a:spcPts val="300"/>
              </a:spcAft>
              <a:buClr>
                <a:srgbClr val="484848"/>
              </a:buClr>
              <a:buFont typeface="Arial" panose="020B0604020202020204" pitchFamily="34" charset="0"/>
              <a:buChar char="•"/>
            </a:pPr>
            <a:r>
              <a:rPr lang="en-US" sz="1400" dirty="0">
                <a:latin typeface="Arial" panose="020B0604020202020204" pitchFamily="34" charset="0"/>
                <a:cs typeface="Arial" panose="020B0604020202020204" pitchFamily="34" charset="0"/>
              </a:rPr>
              <a:t>Long-term Disability Insurance</a:t>
            </a:r>
          </a:p>
          <a:p>
            <a:pPr marL="285750" marR="0" lvl="0" indent="-285750" algn="l" defTabSz="914400" rtl="0" eaLnBrk="1" fontAlgn="auto" latinLnBrk="0" hangingPunct="1">
              <a:lnSpc>
                <a:spcPct val="100000"/>
              </a:lnSpc>
              <a:spcBef>
                <a:spcPts val="0"/>
              </a:spcBef>
              <a:spcAft>
                <a:spcPts val="300"/>
              </a:spcAft>
              <a:buClr>
                <a:srgbClr val="484848"/>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84848"/>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B0BA51D9-8189-FF45-83AC-5C22663069F4}"/>
              </a:ext>
            </a:extLst>
          </p:cNvPr>
          <p:cNvSpPr/>
          <p:nvPr/>
        </p:nvSpPr>
        <p:spPr>
          <a:xfrm>
            <a:off x="529238" y="323240"/>
            <a:ext cx="95117" cy="124426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itle 1">
            <a:extLst>
              <a:ext uri="{FF2B5EF4-FFF2-40B4-BE49-F238E27FC236}">
                <a16:creationId xmlns:a16="http://schemas.microsoft.com/office/drawing/2014/main" id="{797F93E0-18B2-0A4C-9B1F-367A07AEECF6}"/>
              </a:ext>
            </a:extLst>
          </p:cNvPr>
          <p:cNvSpPr txBox="1">
            <a:spLocks/>
          </p:cNvSpPr>
          <p:nvPr/>
        </p:nvSpPr>
        <p:spPr>
          <a:xfrm>
            <a:off x="751817" y="292951"/>
            <a:ext cx="3838719" cy="949045"/>
          </a:xfrm>
          <a:prstGeom prst="rect">
            <a:avLst/>
          </a:prstGeom>
        </p:spPr>
        <p:txBody>
          <a:bodyPr bIns="0" anchor="b">
            <a:normAutofit lnSpcReduction="10000"/>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100" normalizeH="0" baseline="0" noProof="0" dirty="0">
                <a:ln>
                  <a:noFill/>
                </a:ln>
                <a:solidFill>
                  <a:srgbClr val="44546A"/>
                </a:solidFill>
                <a:effectLst/>
                <a:uLnTx/>
                <a:uFillTx/>
                <a:latin typeface="Arial" panose="020B0604020202020204" pitchFamily="34" charset="0"/>
                <a:ea typeface="+mj-ea"/>
                <a:cs typeface="Arial" panose="020B0604020202020204" pitchFamily="34" charset="0"/>
              </a:rPr>
              <a:t>HELPING YOU PREPARE </a:t>
            </a:r>
            <a:br>
              <a:rPr kumimoji="0" lang="en-US" altLang="en-US" sz="2000" b="1" i="0" u="none" strike="noStrike" kern="1200" cap="none" spc="100" normalizeH="0" baseline="0" noProof="0" dirty="0">
                <a:ln>
                  <a:noFill/>
                </a:ln>
                <a:solidFill>
                  <a:srgbClr val="44546A"/>
                </a:solidFill>
                <a:effectLst/>
                <a:uLnTx/>
                <a:uFillTx/>
                <a:latin typeface="Arial" panose="020B0604020202020204" pitchFamily="34" charset="0"/>
                <a:ea typeface="+mj-ea"/>
                <a:cs typeface="Arial" panose="020B0604020202020204" pitchFamily="34" charset="0"/>
              </a:rPr>
            </a:br>
            <a:r>
              <a:rPr kumimoji="0" lang="en-US" altLang="en-US" sz="2000" b="1" i="0" u="none" strike="noStrike" kern="1200" cap="none" spc="100" normalizeH="0" baseline="0" noProof="0" dirty="0">
                <a:ln>
                  <a:noFill/>
                </a:ln>
                <a:solidFill>
                  <a:srgbClr val="44546A"/>
                </a:solidFill>
                <a:effectLst/>
                <a:uLnTx/>
                <a:uFillTx/>
                <a:latin typeface="Arial" panose="020B0604020202020204" pitchFamily="34" charset="0"/>
                <a:ea typeface="+mj-ea"/>
                <a:cs typeface="Arial" panose="020B0604020202020204" pitchFamily="34" charset="0"/>
              </a:rPr>
              <a:t>FOR THE UNEXPECTED: </a:t>
            </a:r>
            <a:br>
              <a:rPr kumimoji="0" lang="en-US" altLang="en-US" sz="2000" b="1" i="0" u="none" strike="noStrike" kern="1200" cap="none" spc="100" normalizeH="0" baseline="0" noProof="0" dirty="0">
                <a:ln>
                  <a:noFill/>
                </a:ln>
                <a:solidFill>
                  <a:srgbClr val="44546A"/>
                </a:solidFill>
                <a:effectLst/>
                <a:uLnTx/>
                <a:uFillTx/>
                <a:latin typeface="Arial" panose="020B0604020202020204" pitchFamily="34" charset="0"/>
                <a:ea typeface="+mj-ea"/>
                <a:cs typeface="Arial" panose="020B0604020202020204" pitchFamily="34" charset="0"/>
              </a:rPr>
            </a:br>
            <a:r>
              <a:rPr kumimoji="0" lang="en-US" altLang="en-US" sz="2000" b="0" i="0" u="none" strike="noStrike" kern="1200" cap="none" spc="100" normalizeH="0" baseline="0" noProof="0" dirty="0">
                <a:ln>
                  <a:noFill/>
                </a:ln>
                <a:solidFill>
                  <a:srgbClr val="44546A"/>
                </a:solidFill>
                <a:effectLst/>
                <a:uLnTx/>
                <a:uFillTx/>
                <a:latin typeface="Arial" panose="020B0604020202020204" pitchFamily="34" charset="0"/>
                <a:ea typeface="+mj-ea"/>
                <a:cs typeface="Arial" panose="020B0604020202020204" pitchFamily="34" charset="0"/>
              </a:rPr>
              <a:t>YOUR BENEFIT OPTIONS</a:t>
            </a:r>
          </a:p>
        </p:txBody>
      </p:sp>
      <p:sp>
        <p:nvSpPr>
          <p:cNvPr id="25" name="Title 1">
            <a:extLst>
              <a:ext uri="{FF2B5EF4-FFF2-40B4-BE49-F238E27FC236}">
                <a16:creationId xmlns:a16="http://schemas.microsoft.com/office/drawing/2014/main" id="{86202C7E-4B46-BB4E-AF32-49E3CD9E57E6}"/>
              </a:ext>
            </a:extLst>
          </p:cNvPr>
          <p:cNvSpPr txBox="1">
            <a:spLocks/>
          </p:cNvSpPr>
          <p:nvPr/>
        </p:nvSpPr>
        <p:spPr>
          <a:xfrm>
            <a:off x="1084901" y="4648200"/>
            <a:ext cx="4204424" cy="1244260"/>
          </a:xfrm>
          <a:prstGeom prst="rect">
            <a:avLst/>
          </a:prstGeom>
        </p:spPr>
        <p:txBody>
          <a:bodyPr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200" b="1" i="0" u="none" strike="noStrike" kern="1200" cap="all" spc="0" normalizeH="0" baseline="0" noProof="0" dirty="0">
              <a:ln>
                <a:noFill/>
              </a:ln>
              <a:solidFill>
                <a:srgbClr val="FD3383"/>
              </a:solidFill>
              <a:effectLst/>
              <a:uLnTx/>
              <a:uFillTx/>
              <a:latin typeface="Arial" panose="020B0604020202020204" pitchFamily="34" charset="0"/>
              <a:ea typeface="+mj-ea"/>
              <a:cs typeface="Arial" panose="020B0604020202020204" pitchFamily="34" charset="0"/>
            </a:endParaRPr>
          </a:p>
        </p:txBody>
      </p:sp>
      <p:sp>
        <p:nvSpPr>
          <p:cNvPr id="12" name="Rectangle 11">
            <a:extLst>
              <a:ext uri="{FF2B5EF4-FFF2-40B4-BE49-F238E27FC236}">
                <a16:creationId xmlns:a16="http://schemas.microsoft.com/office/drawing/2014/main" id="{9D176531-4FA4-F84D-A821-5DBFB5269E06}"/>
              </a:ext>
            </a:extLst>
          </p:cNvPr>
          <p:cNvSpPr/>
          <p:nvPr/>
        </p:nvSpPr>
        <p:spPr>
          <a:xfrm>
            <a:off x="6078518" y="3551991"/>
            <a:ext cx="4172176" cy="32778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kumimoji="0" lang="en-US" sz="1400" b="1" i="0" u="none" strike="noStrike" kern="1200" cap="none" spc="0" normalizeH="0" baseline="0" noProof="0" dirty="0">
                <a:ln>
                  <a:noFill/>
                </a:ln>
                <a:solidFill>
                  <a:srgbClr val="484848"/>
                </a:solidFill>
                <a:effectLst/>
                <a:uLnTx/>
                <a:uFillTx/>
                <a:latin typeface="Arial" panose="020B0604020202020204" pitchFamily="34" charset="0"/>
                <a:cs typeface="Arial" panose="020B0604020202020204" pitchFamily="34" charset="0"/>
              </a:rPr>
              <a:t>Who is eligible?</a:t>
            </a:r>
          </a:p>
          <a:p>
            <a:pPr marL="0" marR="0" lvl="0" indent="0" algn="l" defTabSz="914400" rtl="0" eaLnBrk="1" fontAlgn="auto" latinLnBrk="0" hangingPunct="1">
              <a:lnSpc>
                <a:spcPct val="100000"/>
              </a:lnSpc>
              <a:spcBef>
                <a:spcPts val="0"/>
              </a:spcBef>
              <a:spcAft>
                <a:spcPts val="300"/>
              </a:spcAft>
              <a:buClr>
                <a:srgbClr val="484848"/>
              </a:buClr>
              <a:buSzTx/>
              <a:buFontTx/>
              <a:buNone/>
              <a:tabLst/>
              <a:defRPr/>
            </a:pPr>
            <a:r>
              <a:rPr kumimoji="0" lang="en-US" sz="1400" b="0" i="0" u="none" strike="noStrike" kern="1200" cap="none" spc="0" normalizeH="0" baseline="0" noProof="0" dirty="0">
                <a:ln>
                  <a:noFill/>
                </a:ln>
                <a:solidFill>
                  <a:srgbClr val="484848"/>
                </a:solidFill>
                <a:effectLst/>
                <a:uLnTx/>
                <a:uFillTx/>
                <a:latin typeface="Arial" panose="020B0604020202020204" pitchFamily="34" charset="0"/>
                <a:cs typeface="Arial" panose="020B0604020202020204" pitchFamily="34" charset="0"/>
              </a:rPr>
              <a:t>All Active Regular Full-Time employees of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Segal </a:t>
            </a:r>
            <a:r>
              <a:rPr kumimoji="0" lang="en-US" sz="1400" b="0" i="0" u="none" strike="noStrike" kern="1200" cap="none" spc="0" normalizeH="0" baseline="0" noProof="0" dirty="0">
                <a:ln>
                  <a:noFill/>
                </a:ln>
                <a:solidFill>
                  <a:srgbClr val="484848"/>
                </a:solidFill>
                <a:effectLst/>
                <a:uLnTx/>
                <a:uFillTx/>
                <a:latin typeface="Arial" panose="020B0604020202020204" pitchFamily="34" charset="0"/>
                <a:cs typeface="Arial" panose="020B0604020202020204" pitchFamily="34" charset="0"/>
              </a:rPr>
              <a:t>who work at least 35 hours per week or all Active Part Time employees who work at least 21 hours per week on a regularly scheduled basis (except not applicable to Marco CBU and NY CBU)</a:t>
            </a:r>
          </a:p>
          <a:p>
            <a:pPr marL="0" marR="0" lvl="0" indent="0" algn="l" defTabSz="914400" rtl="0" eaLnBrk="1" fontAlgn="auto" latinLnBrk="0" hangingPunct="1">
              <a:lnSpc>
                <a:spcPct val="100000"/>
              </a:lnSpc>
              <a:spcBef>
                <a:spcPts val="1200"/>
              </a:spcBef>
              <a:spcAft>
                <a:spcPts val="600"/>
              </a:spcAft>
              <a:buClr>
                <a:srgbClr val="484848"/>
              </a:buClr>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When can you enroll?</a:t>
            </a:r>
          </a:p>
          <a:p>
            <a:pPr marL="0" marR="0" lvl="0" indent="0" algn="l" defTabSz="914400" rtl="0" eaLnBrk="1" fontAlgn="auto" latinLnBrk="0" hangingPunct="1">
              <a:lnSpc>
                <a:spcPct val="100000"/>
              </a:lnSpc>
              <a:spcBef>
                <a:spcPts val="0"/>
              </a:spcBef>
              <a:spcAft>
                <a:spcPts val="300"/>
              </a:spcAft>
              <a:buClr>
                <a:srgbClr val="484848"/>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October 25 – November 8, 2023</a:t>
            </a:r>
          </a:p>
          <a:p>
            <a:pPr marL="0" marR="0" lvl="0" indent="0" algn="l" defTabSz="914400" rtl="0" eaLnBrk="1" fontAlgn="auto" latinLnBrk="0" hangingPunct="1">
              <a:lnSpc>
                <a:spcPct val="100000"/>
              </a:lnSpc>
              <a:spcBef>
                <a:spcPts val="1200"/>
              </a:spcBef>
              <a:spcAft>
                <a:spcPts val="600"/>
              </a:spcAft>
              <a:buClr>
                <a:srgbClr val="484848"/>
              </a:buClr>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When does coverage begin?</a:t>
            </a:r>
          </a:p>
          <a:p>
            <a:pPr marL="0" marR="0" lvl="0" indent="0" algn="l" defTabSz="914400" rtl="0" eaLnBrk="1" fontAlgn="auto" latinLnBrk="0" hangingPunct="1">
              <a:lnSpc>
                <a:spcPct val="100000"/>
              </a:lnSpc>
              <a:spcBef>
                <a:spcPts val="0"/>
              </a:spcBef>
              <a:spcAft>
                <a:spcPts val="300"/>
              </a:spcAft>
              <a:buClr>
                <a:srgbClr val="484848"/>
              </a:buClr>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January 1</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st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2024 or later if EOI is pending</a:t>
            </a:r>
          </a:p>
          <a:p>
            <a:pPr marL="285750" marR="0" lvl="0" indent="-285750" algn="l" defTabSz="914400" rtl="0" eaLnBrk="1" fontAlgn="auto" latinLnBrk="0" hangingPunct="1">
              <a:lnSpc>
                <a:spcPct val="100000"/>
              </a:lnSpc>
              <a:spcBef>
                <a:spcPts val="0"/>
              </a:spcBef>
              <a:spcAft>
                <a:spcPts val="300"/>
              </a:spcAft>
              <a:buClr>
                <a:srgbClr val="484848"/>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84848"/>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600"/>
              </a:spcAft>
              <a:buClr>
                <a:srgbClr val="484848"/>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84848"/>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4703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560532-D31A-284E-A27D-B3EB8A0DDF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780" t="18943" r="7123"/>
          <a:stretch/>
        </p:blipFill>
        <p:spPr>
          <a:xfrm>
            <a:off x="6614556" y="685799"/>
            <a:ext cx="4124762" cy="5558896"/>
          </a:xfrm>
          <a:prstGeom prst="rect">
            <a:avLst/>
          </a:prstGeom>
        </p:spPr>
      </p:pic>
      <p:sp>
        <p:nvSpPr>
          <p:cNvPr id="17" name="Rectangle 16">
            <a:extLst>
              <a:ext uri="{FF2B5EF4-FFF2-40B4-BE49-F238E27FC236}">
                <a16:creationId xmlns:a16="http://schemas.microsoft.com/office/drawing/2014/main" id="{677A6555-E36A-F544-8566-38C1DE9C9A3F}"/>
              </a:ext>
            </a:extLst>
          </p:cNvPr>
          <p:cNvSpPr/>
          <p:nvPr/>
        </p:nvSpPr>
        <p:spPr>
          <a:xfrm>
            <a:off x="746826" y="2323518"/>
            <a:ext cx="8776585" cy="3660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17">
            <a:extLst>
              <a:ext uri="{FF2B5EF4-FFF2-40B4-BE49-F238E27FC236}">
                <a16:creationId xmlns:a16="http://schemas.microsoft.com/office/drawing/2014/main" id="{20C41DED-6E3C-E34F-9481-EC013B211A1B}"/>
              </a:ext>
            </a:extLst>
          </p:cNvPr>
          <p:cNvSpPr txBox="1">
            <a:spLocks/>
          </p:cNvSpPr>
          <p:nvPr/>
        </p:nvSpPr>
        <p:spPr>
          <a:xfrm>
            <a:off x="735476" y="5921530"/>
            <a:ext cx="9465292" cy="4469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95"/>
              </a:lnSpc>
              <a:spcBef>
                <a:spcPts val="0"/>
              </a:spcBef>
              <a:buNone/>
            </a:pPr>
            <a:r>
              <a:rPr lang="en-US" sz="800" baseline="30000" dirty="0">
                <a:solidFill>
                  <a:srgbClr val="484848"/>
                </a:solidFill>
                <a:latin typeface="Arial Narrow" panose="020B0606020202030204" pitchFamily="34" charset="0"/>
                <a:cs typeface="Arial" panose="020B0604020202020204" pitchFamily="34" charset="0"/>
              </a:rPr>
              <a:t>1 </a:t>
            </a:r>
            <a:r>
              <a:rPr lang="en-US" sz="800" dirty="0">
                <a:solidFill>
                  <a:srgbClr val="484848"/>
                </a:solidFill>
                <a:latin typeface="Arial Narrow" panose="020B0606020202030204" pitchFamily="34" charset="0"/>
                <a:cs typeface="Arial" panose="020B0604020202020204" pitchFamily="34" charset="0"/>
              </a:rPr>
              <a:t>“Getting Paid In America” survey, American Payroll Association, September 2019</a:t>
            </a:r>
          </a:p>
          <a:p>
            <a:pPr marL="0" indent="0" fontAlgn="auto">
              <a:lnSpc>
                <a:spcPts val="1060"/>
              </a:lnSpc>
              <a:spcBef>
                <a:spcPts val="0"/>
              </a:spcBef>
              <a:spcAft>
                <a:spcPts val="0"/>
              </a:spcAft>
              <a:buNone/>
            </a:pPr>
            <a:r>
              <a:rPr lang="en-US" sz="800" baseline="30000" dirty="0">
                <a:solidFill>
                  <a:srgbClr val="484848"/>
                </a:solidFill>
                <a:latin typeface="Arial Narrow" panose="020B0606020202030204" pitchFamily="34" charset="0"/>
                <a:cs typeface="Gotham Book" pitchFamily="2" charset="0"/>
              </a:rPr>
              <a:t>2 </a:t>
            </a:r>
            <a:r>
              <a:rPr lang="en-US" sz="800" dirty="0">
                <a:solidFill>
                  <a:srgbClr val="484848"/>
                </a:solidFill>
                <a:latin typeface="Arial Narrow" panose="020B0606020202030204" pitchFamily="34" charset="0"/>
                <a:cs typeface="Gotham Book" pitchFamily="2" charset="0"/>
                <a:hlinkClick r:id="rId4">
                  <a:extLst>
                    <a:ext uri="{A12FA001-AC4F-418D-AE19-62706E023703}">
                      <ahyp:hlinkClr xmlns:ahyp="http://schemas.microsoft.com/office/drawing/2018/hyperlinkcolor" val="tx"/>
                    </a:ext>
                  </a:extLst>
                </a:hlinkClick>
              </a:rPr>
              <a:t>American Public Journal of Health</a:t>
            </a:r>
            <a:r>
              <a:rPr lang="en-US" sz="800" dirty="0">
                <a:solidFill>
                  <a:srgbClr val="484848"/>
                </a:solidFill>
                <a:latin typeface="Arial Narrow" panose="020B0606020202030204" pitchFamily="34" charset="0"/>
                <a:cs typeface="Gotham Book" pitchFamily="2" charset="0"/>
              </a:rPr>
              <a:t> study, 02/2019</a:t>
            </a:r>
          </a:p>
        </p:txBody>
      </p:sp>
      <p:sp>
        <p:nvSpPr>
          <p:cNvPr id="11" name="TextBox 10">
            <a:extLst>
              <a:ext uri="{FF2B5EF4-FFF2-40B4-BE49-F238E27FC236}">
                <a16:creationId xmlns:a16="http://schemas.microsoft.com/office/drawing/2014/main" id="{7F2ED6B3-6067-D942-A207-D3B5C6E94FC7}"/>
              </a:ext>
            </a:extLst>
          </p:cNvPr>
          <p:cNvSpPr txBox="1"/>
          <p:nvPr/>
        </p:nvSpPr>
        <p:spPr>
          <a:xfrm>
            <a:off x="982770" y="5052278"/>
            <a:ext cx="2437298" cy="541643"/>
          </a:xfrm>
          <a:prstGeom prst="rect">
            <a:avLst/>
          </a:prstGeom>
          <a:noFill/>
        </p:spPr>
        <p:txBody>
          <a:bodyPr wrap="square" rtlCol="0">
            <a:spAutoFit/>
          </a:bodyPr>
          <a:lstStyle/>
          <a:p>
            <a:pPr algn="ctr"/>
            <a:r>
              <a:rPr lang="en-US" sz="1400" b="1" dirty="0">
                <a:solidFill>
                  <a:srgbClr val="484848"/>
                </a:solidFill>
                <a:latin typeface="Arial" panose="020B0604020202020204" pitchFamily="34" charset="0"/>
                <a:cs typeface="Arial" panose="020B0604020202020204" pitchFamily="34" charset="0"/>
              </a:rPr>
              <a:t>of employees live paycheck to paycheck</a:t>
            </a:r>
            <a:r>
              <a:rPr lang="en-US" sz="1400" b="1" baseline="30000" dirty="0">
                <a:solidFill>
                  <a:srgbClr val="484848"/>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FB0E89FE-9924-A940-BC0C-9F7FE4FF0EB0}"/>
              </a:ext>
            </a:extLst>
          </p:cNvPr>
          <p:cNvSpPr txBox="1"/>
          <p:nvPr/>
        </p:nvSpPr>
        <p:spPr>
          <a:xfrm>
            <a:off x="3656012" y="4798082"/>
            <a:ext cx="2699991" cy="830997"/>
          </a:xfrm>
          <a:prstGeom prst="rect">
            <a:avLst/>
          </a:prstGeom>
          <a:noFill/>
        </p:spPr>
        <p:txBody>
          <a:bodyPr wrap="square" rtlCol="0">
            <a:spAutoFit/>
          </a:bodyPr>
          <a:lstStyle/>
          <a:p>
            <a:pPr algn="ctr"/>
            <a:r>
              <a:rPr lang="en-US" sz="1400" b="1" dirty="0">
                <a:solidFill>
                  <a:srgbClr val="484848"/>
                </a:solidFill>
                <a:latin typeface="Arial" panose="020B0604020202020204" pitchFamily="34" charset="0"/>
                <a:cs typeface="Arial" panose="020B0604020202020204" pitchFamily="34" charset="0"/>
              </a:rPr>
              <a:t>Nearly </a:t>
            </a:r>
            <a:r>
              <a:rPr lang="en-US" sz="2000" b="1" dirty="0">
                <a:solidFill>
                  <a:srgbClr val="5297B6"/>
                </a:solidFill>
                <a:latin typeface="Arial" panose="020B0604020202020204" pitchFamily="34" charset="0"/>
                <a:cs typeface="Arial" panose="020B0604020202020204" pitchFamily="34" charset="0"/>
              </a:rPr>
              <a:t>1 in 10</a:t>
            </a:r>
            <a:br>
              <a:rPr lang="en-US" sz="1400" b="1" dirty="0">
                <a:solidFill>
                  <a:srgbClr val="484848"/>
                </a:solidFill>
                <a:latin typeface="Arial" panose="020B0604020202020204" pitchFamily="34" charset="0"/>
                <a:cs typeface="Arial" panose="020B0604020202020204" pitchFamily="34" charset="0"/>
              </a:rPr>
            </a:br>
            <a:r>
              <a:rPr lang="en-US" sz="1400" b="1" dirty="0">
                <a:solidFill>
                  <a:srgbClr val="484848"/>
                </a:solidFill>
                <a:latin typeface="Arial" panose="020B0604020202020204" pitchFamily="34" charset="0"/>
                <a:cs typeface="Arial" panose="020B0604020202020204" pitchFamily="34" charset="0"/>
              </a:rPr>
              <a:t>workers making $100K live paycheck to paycheck</a:t>
            </a:r>
            <a:r>
              <a:rPr lang="en-US" sz="1400" b="1" baseline="30000" dirty="0">
                <a:solidFill>
                  <a:srgbClr val="484848"/>
                </a:solidFill>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693DC41F-C9C9-B640-A72A-545674BA121A}"/>
              </a:ext>
            </a:extLst>
          </p:cNvPr>
          <p:cNvSpPr txBox="1"/>
          <p:nvPr/>
        </p:nvSpPr>
        <p:spPr>
          <a:xfrm>
            <a:off x="6614556" y="5052278"/>
            <a:ext cx="2437298" cy="523220"/>
          </a:xfrm>
          <a:prstGeom prst="rect">
            <a:avLst/>
          </a:prstGeom>
          <a:noFill/>
        </p:spPr>
        <p:txBody>
          <a:bodyPr wrap="square" rtlCol="0">
            <a:spAutoFit/>
          </a:bodyPr>
          <a:lstStyle/>
          <a:p>
            <a:pPr algn="ctr"/>
            <a:r>
              <a:rPr lang="en-US" sz="1400" b="1" dirty="0">
                <a:solidFill>
                  <a:srgbClr val="484848"/>
                </a:solidFill>
                <a:latin typeface="Arial" panose="020B0604020202020204" pitchFamily="34" charset="0"/>
                <a:cs typeface="Arial" panose="020B0604020202020204" pitchFamily="34" charset="0"/>
              </a:rPr>
              <a:t>of bankruptcies tied to medical issues</a:t>
            </a:r>
            <a:r>
              <a:rPr lang="en-US" sz="1400" b="1" baseline="30000" dirty="0">
                <a:solidFill>
                  <a:srgbClr val="484848"/>
                </a:solidFill>
                <a:latin typeface="Arial" panose="020B0604020202020204" pitchFamily="34" charset="0"/>
                <a:cs typeface="Arial" panose="020B0604020202020204" pitchFamily="34" charset="0"/>
              </a:rPr>
              <a:t>2</a:t>
            </a:r>
          </a:p>
        </p:txBody>
      </p:sp>
      <p:sp>
        <p:nvSpPr>
          <p:cNvPr id="15" name="Rectangle 14">
            <a:extLst>
              <a:ext uri="{FF2B5EF4-FFF2-40B4-BE49-F238E27FC236}">
                <a16:creationId xmlns:a16="http://schemas.microsoft.com/office/drawing/2014/main" id="{E10EF308-B318-8F4D-B1BE-1951070BCA59}"/>
              </a:ext>
            </a:extLst>
          </p:cNvPr>
          <p:cNvSpPr/>
          <p:nvPr/>
        </p:nvSpPr>
        <p:spPr>
          <a:xfrm>
            <a:off x="1303569" y="1072896"/>
            <a:ext cx="92569" cy="603504"/>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itle 1">
            <a:extLst>
              <a:ext uri="{FF2B5EF4-FFF2-40B4-BE49-F238E27FC236}">
                <a16:creationId xmlns:a16="http://schemas.microsoft.com/office/drawing/2014/main" id="{6D6CDB63-7D57-8E4D-BF51-E0124B817E73}"/>
              </a:ext>
            </a:extLst>
          </p:cNvPr>
          <p:cNvSpPr txBox="1">
            <a:spLocks/>
          </p:cNvSpPr>
          <p:nvPr/>
        </p:nvSpPr>
        <p:spPr>
          <a:xfrm>
            <a:off x="1691691" y="1068481"/>
            <a:ext cx="6080019" cy="553396"/>
          </a:xfrm>
          <a:prstGeom prst="rect">
            <a:avLst/>
          </a:prstGeom>
        </p:spPr>
        <p:txBody>
          <a:bodyPr lIns="0"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300"/>
              </a:spcAft>
            </a:pPr>
            <a:r>
              <a:rPr lang="en-US" sz="2000" b="1" spc="100" dirty="0">
                <a:solidFill>
                  <a:srgbClr val="484848"/>
                </a:solidFill>
                <a:latin typeface="Arial" panose="020B0604020202020204" pitchFamily="34" charset="0"/>
                <a:cs typeface="Arial" panose="020B0604020202020204" pitchFamily="34" charset="0"/>
              </a:rPr>
              <a:t>AMERICAN WORKPLACE TRENDS</a:t>
            </a:r>
          </a:p>
        </p:txBody>
      </p:sp>
      <p:sp>
        <p:nvSpPr>
          <p:cNvPr id="18" name="Rectangle 17">
            <a:extLst>
              <a:ext uri="{FF2B5EF4-FFF2-40B4-BE49-F238E27FC236}">
                <a16:creationId xmlns:a16="http://schemas.microsoft.com/office/drawing/2014/main" id="{628130C5-EF72-3D47-8741-ECDA6F15D693}"/>
              </a:ext>
            </a:extLst>
          </p:cNvPr>
          <p:cNvSpPr/>
          <p:nvPr/>
        </p:nvSpPr>
        <p:spPr>
          <a:xfrm>
            <a:off x="735476" y="6368479"/>
            <a:ext cx="6092825" cy="215444"/>
          </a:xfrm>
          <a:prstGeom prst="rect">
            <a:avLst/>
          </a:prstGeom>
        </p:spPr>
        <p:txBody>
          <a:bodyPr>
            <a:spAutoFit/>
          </a:bodyPr>
          <a:lstStyle/>
          <a:p>
            <a:r>
              <a:rPr lang="en-US" sz="800" dirty="0">
                <a:solidFill>
                  <a:schemeClr val="tx2"/>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22" name="TextBox 21">
            <a:extLst>
              <a:ext uri="{FF2B5EF4-FFF2-40B4-BE49-F238E27FC236}">
                <a16:creationId xmlns:a16="http://schemas.microsoft.com/office/drawing/2014/main" id="{21FE300F-18D8-5647-89C2-6DBE1DA92536}"/>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pic>
        <p:nvPicPr>
          <p:cNvPr id="6" name="Picture 5">
            <a:extLst>
              <a:ext uri="{FF2B5EF4-FFF2-40B4-BE49-F238E27FC236}">
                <a16:creationId xmlns:a16="http://schemas.microsoft.com/office/drawing/2014/main" id="{09672E6F-1C09-9744-B295-C081609D92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689" y="2592791"/>
            <a:ext cx="7984323" cy="2347679"/>
          </a:xfrm>
          <a:prstGeom prst="rect">
            <a:avLst/>
          </a:prstGeom>
        </p:spPr>
      </p:pic>
    </p:spTree>
    <p:extLst>
      <p:ext uri="{BB962C8B-B14F-4D97-AF65-F5344CB8AC3E}">
        <p14:creationId xmlns:p14="http://schemas.microsoft.com/office/powerpoint/2010/main" val="273121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CB19C0A-A75E-A947-BC7C-01ABCA19E06A}"/>
              </a:ext>
            </a:extLst>
          </p:cNvPr>
          <p:cNvSpPr/>
          <p:nvPr/>
        </p:nvSpPr>
        <p:spPr>
          <a:xfrm>
            <a:off x="780682" y="685800"/>
            <a:ext cx="9958637" cy="4940830"/>
          </a:xfrm>
          <a:prstGeom prst="rect">
            <a:avLst/>
          </a:prstGeom>
          <a:solidFill>
            <a:srgbClr val="B6D3E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B5AB1941-AACD-BA4F-B333-4E956DC25D97}"/>
              </a:ext>
            </a:extLst>
          </p:cNvPr>
          <p:cNvSpPr/>
          <p:nvPr/>
        </p:nvSpPr>
        <p:spPr>
          <a:xfrm>
            <a:off x="1293813" y="3352800"/>
            <a:ext cx="8857230" cy="2799635"/>
          </a:xfrm>
          <a:prstGeom prst="rect">
            <a:avLst/>
          </a:prstGeom>
          <a:solidFill>
            <a:srgbClr val="395A78"/>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a:extLst>
              <a:ext uri="{FF2B5EF4-FFF2-40B4-BE49-F238E27FC236}">
                <a16:creationId xmlns:a16="http://schemas.microsoft.com/office/drawing/2014/main" id="{AC0EA267-75D7-5748-91D2-F8B25E5548F0}"/>
              </a:ext>
            </a:extLst>
          </p:cNvPr>
          <p:cNvPicPr>
            <a:picLocks noChangeAspect="1"/>
          </p:cNvPicPr>
          <p:nvPr/>
        </p:nvPicPr>
        <p:blipFill rotWithShape="1">
          <a:blip r:embed="rId3">
            <a:extLst>
              <a:ext uri="{28A0092B-C50C-407E-A947-70E740481C1C}">
                <a14:useLocalDpi xmlns:a14="http://schemas.microsoft.com/office/drawing/2010/main" val="0"/>
              </a:ext>
            </a:extLst>
          </a:blip>
          <a:srcRect r="18735"/>
          <a:stretch/>
        </p:blipFill>
        <p:spPr>
          <a:xfrm>
            <a:off x="7241195" y="2133599"/>
            <a:ext cx="2354569" cy="1923686"/>
          </a:xfrm>
          <a:prstGeom prst="rect">
            <a:avLst/>
          </a:prstGeom>
        </p:spPr>
      </p:pic>
      <p:pic>
        <p:nvPicPr>
          <p:cNvPr id="5" name="Picture 4">
            <a:extLst>
              <a:ext uri="{FF2B5EF4-FFF2-40B4-BE49-F238E27FC236}">
                <a16:creationId xmlns:a16="http://schemas.microsoft.com/office/drawing/2014/main" id="{FCC86CBC-B747-4E41-B1EA-BC0699ED2E77}"/>
              </a:ext>
            </a:extLst>
          </p:cNvPr>
          <p:cNvPicPr>
            <a:picLocks noChangeAspect="1"/>
          </p:cNvPicPr>
          <p:nvPr/>
        </p:nvPicPr>
        <p:blipFill rotWithShape="1">
          <a:blip r:embed="rId4">
            <a:extLst>
              <a:ext uri="{28A0092B-C50C-407E-A947-70E740481C1C}">
                <a14:useLocalDpi xmlns:a14="http://schemas.microsoft.com/office/drawing/2010/main" val="0"/>
              </a:ext>
            </a:extLst>
          </a:blip>
          <a:srcRect l="20406" t="1468" r="1571" b="1468"/>
          <a:stretch/>
        </p:blipFill>
        <p:spPr>
          <a:xfrm>
            <a:off x="4526290" y="2133599"/>
            <a:ext cx="2354569" cy="1944802"/>
          </a:xfrm>
          <a:prstGeom prst="rect">
            <a:avLst/>
          </a:prstGeom>
        </p:spPr>
      </p:pic>
      <p:pic>
        <p:nvPicPr>
          <p:cNvPr id="8" name="Picture 7">
            <a:extLst>
              <a:ext uri="{FF2B5EF4-FFF2-40B4-BE49-F238E27FC236}">
                <a16:creationId xmlns:a16="http://schemas.microsoft.com/office/drawing/2014/main" id="{5DDBF774-B72F-A844-A68D-F4D3E8EAAE0D}"/>
              </a:ext>
            </a:extLst>
          </p:cNvPr>
          <p:cNvPicPr>
            <a:picLocks noChangeAspect="1"/>
          </p:cNvPicPr>
          <p:nvPr/>
        </p:nvPicPr>
        <p:blipFill rotWithShape="1">
          <a:blip r:embed="rId5">
            <a:extLst>
              <a:ext uri="{28A0092B-C50C-407E-A947-70E740481C1C}">
                <a14:useLocalDpi xmlns:a14="http://schemas.microsoft.com/office/drawing/2010/main" val="0"/>
              </a:ext>
            </a:extLst>
          </a:blip>
          <a:srcRect l="11724" r="12192" b="4948"/>
          <a:stretch/>
        </p:blipFill>
        <p:spPr>
          <a:xfrm>
            <a:off x="1811385" y="2133599"/>
            <a:ext cx="2354569" cy="1953010"/>
          </a:xfrm>
          <a:prstGeom prst="rect">
            <a:avLst/>
          </a:prstGeom>
        </p:spPr>
      </p:pic>
      <p:sp>
        <p:nvSpPr>
          <p:cNvPr id="6" name="Title 3">
            <a:extLst>
              <a:ext uri="{FF2B5EF4-FFF2-40B4-BE49-F238E27FC236}">
                <a16:creationId xmlns:a16="http://schemas.microsoft.com/office/drawing/2014/main" id="{B89B572F-6A99-2647-BFEA-D8C936C1862F}"/>
              </a:ext>
            </a:extLst>
          </p:cNvPr>
          <p:cNvSpPr txBox="1">
            <a:spLocks/>
          </p:cNvSpPr>
          <p:nvPr/>
        </p:nvSpPr>
        <p:spPr>
          <a:xfrm>
            <a:off x="1522413" y="349251"/>
            <a:ext cx="7192963"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br>
              <a:rPr lang="en-US"/>
            </a:br>
            <a:endParaRPr lang="en-US" dirty="0"/>
          </a:p>
        </p:txBody>
      </p:sp>
      <p:sp>
        <p:nvSpPr>
          <p:cNvPr id="22" name="Title 1">
            <a:extLst>
              <a:ext uri="{FF2B5EF4-FFF2-40B4-BE49-F238E27FC236}">
                <a16:creationId xmlns:a16="http://schemas.microsoft.com/office/drawing/2014/main" id="{37198B5D-7E3D-C844-92D4-FA55AFC3E4C5}"/>
              </a:ext>
            </a:extLst>
          </p:cNvPr>
          <p:cNvSpPr txBox="1">
            <a:spLocks/>
          </p:cNvSpPr>
          <p:nvPr/>
        </p:nvSpPr>
        <p:spPr>
          <a:xfrm>
            <a:off x="2037782" y="4048890"/>
            <a:ext cx="3345695" cy="1577740"/>
          </a:xfrm>
          <a:prstGeom prst="rect">
            <a:avLst/>
          </a:prstGeom>
        </p:spPr>
        <p:txBody>
          <a:bodyPr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11000" spc="300" dirty="0">
                <a:solidFill>
                  <a:srgbClr val="F7941F"/>
                </a:solidFill>
                <a:latin typeface="Archer Book" panose="02000000000000000000" pitchFamily="2" charset="0"/>
                <a:cs typeface="Gotham Medium" pitchFamily="2" charset="0"/>
              </a:rPr>
              <a:t>44</a:t>
            </a:r>
            <a:r>
              <a:rPr lang="en-US" sz="11000" spc="-300" dirty="0">
                <a:solidFill>
                  <a:srgbClr val="F7941F"/>
                </a:solidFill>
                <a:latin typeface="Archer Book" panose="02000000000000000000" pitchFamily="2" charset="0"/>
                <a:cs typeface="Gotham Medium" pitchFamily="2" charset="0"/>
              </a:rPr>
              <a:t>%</a:t>
            </a:r>
            <a:r>
              <a:rPr lang="en-US" sz="11000" dirty="0">
                <a:solidFill>
                  <a:srgbClr val="F7941F"/>
                </a:solidFill>
              </a:rPr>
              <a:t> </a:t>
            </a:r>
          </a:p>
        </p:txBody>
      </p:sp>
      <p:sp>
        <p:nvSpPr>
          <p:cNvPr id="23" name="Title 1">
            <a:extLst>
              <a:ext uri="{FF2B5EF4-FFF2-40B4-BE49-F238E27FC236}">
                <a16:creationId xmlns:a16="http://schemas.microsoft.com/office/drawing/2014/main" id="{8CF4B67F-A78B-3649-85C1-17AADEEAF470}"/>
              </a:ext>
            </a:extLst>
          </p:cNvPr>
          <p:cNvSpPr txBox="1">
            <a:spLocks/>
          </p:cNvSpPr>
          <p:nvPr/>
        </p:nvSpPr>
        <p:spPr>
          <a:xfrm>
            <a:off x="4544213" y="3591805"/>
            <a:ext cx="4334962" cy="1508904"/>
          </a:xfrm>
          <a:prstGeom prst="rect">
            <a:avLst/>
          </a:prstGeom>
        </p:spPr>
        <p:txBody>
          <a:bodyPr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2000" cap="none" dirty="0">
                <a:latin typeface="Archer Book" panose="02000000000000000000" pitchFamily="2" charset="0"/>
                <a:cs typeface="Gotham Light" pitchFamily="2" charset="0"/>
              </a:rPr>
              <a:t>of Millennials overestimate the cost of life insurance at five times the actual amount.</a:t>
            </a:r>
          </a:p>
        </p:txBody>
      </p:sp>
      <p:sp>
        <p:nvSpPr>
          <p:cNvPr id="25" name="Title 1">
            <a:extLst>
              <a:ext uri="{FF2B5EF4-FFF2-40B4-BE49-F238E27FC236}">
                <a16:creationId xmlns:a16="http://schemas.microsoft.com/office/drawing/2014/main" id="{DD890FB2-A2AA-0744-A255-B9897C0D3067}"/>
              </a:ext>
            </a:extLst>
          </p:cNvPr>
          <p:cNvSpPr txBox="1">
            <a:spLocks/>
          </p:cNvSpPr>
          <p:nvPr/>
        </p:nvSpPr>
        <p:spPr>
          <a:xfrm>
            <a:off x="4529366" y="5168037"/>
            <a:ext cx="6848344" cy="327467"/>
          </a:xfrm>
          <a:prstGeom prst="rect">
            <a:avLst/>
          </a:prstGeom>
        </p:spPr>
        <p:txBody>
          <a:bodyPr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1000" cap="none" dirty="0">
                <a:latin typeface="Gotham Book" pitchFamily="2" charset="0"/>
                <a:cs typeface="Gotham Book" pitchFamily="2" charset="0"/>
              </a:rPr>
              <a:t>Source: 2020 Life Happens/LIMRA Life Insurance Barometer Study</a:t>
            </a:r>
          </a:p>
        </p:txBody>
      </p:sp>
      <p:sp>
        <p:nvSpPr>
          <p:cNvPr id="15" name="Rectangle 14">
            <a:extLst>
              <a:ext uri="{FF2B5EF4-FFF2-40B4-BE49-F238E27FC236}">
                <a16:creationId xmlns:a16="http://schemas.microsoft.com/office/drawing/2014/main" id="{C4FDFF9D-5875-964D-A975-B35E4EEB8304}"/>
              </a:ext>
            </a:extLst>
          </p:cNvPr>
          <p:cNvSpPr/>
          <p:nvPr/>
        </p:nvSpPr>
        <p:spPr>
          <a:xfrm>
            <a:off x="735476" y="6368479"/>
            <a:ext cx="6092825" cy="215444"/>
          </a:xfrm>
          <a:prstGeom prst="rect">
            <a:avLst/>
          </a:prstGeom>
        </p:spPr>
        <p:txBody>
          <a:bodyPr>
            <a:spAutoFit/>
          </a:bodyPr>
          <a:lstStyle/>
          <a:p>
            <a:r>
              <a:rPr lang="en-US" sz="800" dirty="0">
                <a:solidFill>
                  <a:schemeClr val="tx2"/>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24" name="Rectangle 23">
            <a:extLst>
              <a:ext uri="{FF2B5EF4-FFF2-40B4-BE49-F238E27FC236}">
                <a16:creationId xmlns:a16="http://schemas.microsoft.com/office/drawing/2014/main" id="{4648D6DE-7B7F-EF4E-87A0-EDEC15B2D810}"/>
              </a:ext>
            </a:extLst>
          </p:cNvPr>
          <p:cNvSpPr/>
          <p:nvPr/>
        </p:nvSpPr>
        <p:spPr>
          <a:xfrm>
            <a:off x="1303569" y="1072896"/>
            <a:ext cx="92569" cy="603504"/>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itle 1">
            <a:extLst>
              <a:ext uri="{FF2B5EF4-FFF2-40B4-BE49-F238E27FC236}">
                <a16:creationId xmlns:a16="http://schemas.microsoft.com/office/drawing/2014/main" id="{4D2A837F-4C55-9041-937C-DA84FA6187A1}"/>
              </a:ext>
            </a:extLst>
          </p:cNvPr>
          <p:cNvSpPr txBox="1">
            <a:spLocks/>
          </p:cNvSpPr>
          <p:nvPr/>
        </p:nvSpPr>
        <p:spPr>
          <a:xfrm>
            <a:off x="1691691" y="1068481"/>
            <a:ext cx="6080019" cy="553396"/>
          </a:xfrm>
          <a:prstGeom prst="rect">
            <a:avLst/>
          </a:prstGeom>
        </p:spPr>
        <p:txBody>
          <a:bodyPr lIns="0"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300"/>
              </a:spcAft>
            </a:pPr>
            <a:r>
              <a:rPr lang="en-US" sz="2000" b="1" spc="100" dirty="0">
                <a:solidFill>
                  <a:srgbClr val="484848"/>
                </a:solidFill>
                <a:latin typeface="Arial" panose="020B0604020202020204" pitchFamily="34" charset="0"/>
                <a:cs typeface="Arial" panose="020B0604020202020204" pitchFamily="34" charset="0"/>
              </a:rPr>
              <a:t>LIFE INSURANCE</a:t>
            </a:r>
          </a:p>
        </p:txBody>
      </p:sp>
      <p:sp>
        <p:nvSpPr>
          <p:cNvPr id="32" name="TextBox 31">
            <a:extLst>
              <a:ext uri="{FF2B5EF4-FFF2-40B4-BE49-F238E27FC236}">
                <a16:creationId xmlns:a16="http://schemas.microsoft.com/office/drawing/2014/main" id="{9449644B-E991-B94E-9B0D-5D61D7D5A852}"/>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spTree>
    <p:extLst>
      <p:ext uri="{BB962C8B-B14F-4D97-AF65-F5344CB8AC3E}">
        <p14:creationId xmlns:p14="http://schemas.microsoft.com/office/powerpoint/2010/main" val="390645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DD6473-AB18-564C-BA5B-65F36B6606A8}"/>
              </a:ext>
            </a:extLst>
          </p:cNvPr>
          <p:cNvPicPr>
            <a:picLocks noChangeAspect="1"/>
          </p:cNvPicPr>
          <p:nvPr/>
        </p:nvPicPr>
        <p:blipFill rotWithShape="1">
          <a:blip r:embed="rId3">
            <a:extLst>
              <a:ext uri="{28A0092B-C50C-407E-A947-70E740481C1C}">
                <a14:useLocalDpi xmlns:a14="http://schemas.microsoft.com/office/drawing/2010/main" val="0"/>
              </a:ext>
            </a:extLst>
          </a:blip>
          <a:srcRect r="1522" b="2174"/>
          <a:stretch/>
        </p:blipFill>
        <p:spPr>
          <a:xfrm flipH="1">
            <a:off x="-2" y="0"/>
            <a:ext cx="10312971" cy="6858000"/>
          </a:xfrm>
          <a:prstGeom prst="rect">
            <a:avLst/>
          </a:prstGeom>
        </p:spPr>
      </p:pic>
      <p:sp>
        <p:nvSpPr>
          <p:cNvPr id="40" name="Rectangle 39">
            <a:extLst>
              <a:ext uri="{FF2B5EF4-FFF2-40B4-BE49-F238E27FC236}">
                <a16:creationId xmlns:a16="http://schemas.microsoft.com/office/drawing/2014/main" id="{05C0B126-AF2D-8A4C-B063-CA848A0ADA0B}"/>
              </a:ext>
            </a:extLst>
          </p:cNvPr>
          <p:cNvSpPr/>
          <p:nvPr/>
        </p:nvSpPr>
        <p:spPr>
          <a:xfrm>
            <a:off x="735476" y="6368479"/>
            <a:ext cx="6092825" cy="215444"/>
          </a:xfrm>
          <a:prstGeom prst="rect">
            <a:avLst/>
          </a:prstGeom>
        </p:spPr>
        <p:txBody>
          <a:bodyPr>
            <a:spAutoFit/>
          </a:bodyPr>
          <a:lstStyle/>
          <a:p>
            <a:r>
              <a:rPr lang="en-US" sz="800" dirty="0">
                <a:solidFill>
                  <a:schemeClr val="bg1"/>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8" name="Rectangle 7">
            <a:extLst>
              <a:ext uri="{FF2B5EF4-FFF2-40B4-BE49-F238E27FC236}">
                <a16:creationId xmlns:a16="http://schemas.microsoft.com/office/drawing/2014/main" id="{7F6E555F-706C-194A-8E2B-D76D6F3B84F2}"/>
              </a:ext>
            </a:extLst>
          </p:cNvPr>
          <p:cNvSpPr/>
          <p:nvPr/>
        </p:nvSpPr>
        <p:spPr>
          <a:xfrm>
            <a:off x="150812" y="8207"/>
            <a:ext cx="91440" cy="99060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1">
            <a:extLst>
              <a:ext uri="{FF2B5EF4-FFF2-40B4-BE49-F238E27FC236}">
                <a16:creationId xmlns:a16="http://schemas.microsoft.com/office/drawing/2014/main" id="{5C4D2ECE-66AA-3945-8C9F-2CE195B5E150}"/>
              </a:ext>
            </a:extLst>
          </p:cNvPr>
          <p:cNvSpPr txBox="1">
            <a:spLocks/>
          </p:cNvSpPr>
          <p:nvPr/>
        </p:nvSpPr>
        <p:spPr>
          <a:xfrm>
            <a:off x="330450" y="-40088"/>
            <a:ext cx="6080019" cy="799617"/>
          </a:xfrm>
          <a:prstGeom prst="rect">
            <a:avLst/>
          </a:prstGeom>
        </p:spPr>
        <p:txBody>
          <a:bodyPr lIns="0"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300"/>
              </a:spcAft>
            </a:pPr>
            <a:r>
              <a:rPr lang="en-US" sz="2000" b="1" spc="100" dirty="0">
                <a:solidFill>
                  <a:srgbClr val="484848"/>
                </a:solidFill>
                <a:latin typeface="Arial" panose="020B0604020202020204" pitchFamily="34" charset="0"/>
                <a:cs typeface="Arial" panose="020B0604020202020204" pitchFamily="34" charset="0"/>
              </a:rPr>
              <a:t>LIFE INSURANCE &amp; AD&amp;D: </a:t>
            </a:r>
          </a:p>
          <a:p>
            <a:pPr fontAlgn="auto">
              <a:spcAft>
                <a:spcPts val="300"/>
              </a:spcAft>
            </a:pPr>
            <a:r>
              <a:rPr lang="en-US" sz="2000" spc="100" dirty="0">
                <a:solidFill>
                  <a:srgbClr val="484848"/>
                </a:solidFill>
                <a:latin typeface="Arial" panose="020B0604020202020204" pitchFamily="34" charset="0"/>
                <a:cs typeface="Arial" panose="020B0604020202020204" pitchFamily="34" charset="0"/>
              </a:rPr>
              <a:t>PROTECTING WHAT MATTERS</a:t>
            </a:r>
          </a:p>
        </p:txBody>
      </p:sp>
      <p:sp>
        <p:nvSpPr>
          <p:cNvPr id="11" name="TextBox 10">
            <a:extLst>
              <a:ext uri="{FF2B5EF4-FFF2-40B4-BE49-F238E27FC236}">
                <a16:creationId xmlns:a16="http://schemas.microsoft.com/office/drawing/2014/main" id="{436A8E90-2C49-C64B-8484-4F99297F33D9}"/>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sp>
        <p:nvSpPr>
          <p:cNvPr id="12" name="Rectangle 11">
            <a:extLst>
              <a:ext uri="{FF2B5EF4-FFF2-40B4-BE49-F238E27FC236}">
                <a16:creationId xmlns:a16="http://schemas.microsoft.com/office/drawing/2014/main" id="{36CAE80E-DAF1-D34A-B832-9515293556D4}"/>
              </a:ext>
            </a:extLst>
          </p:cNvPr>
          <p:cNvSpPr/>
          <p:nvPr/>
        </p:nvSpPr>
        <p:spPr>
          <a:xfrm>
            <a:off x="150812" y="1142177"/>
            <a:ext cx="5765917" cy="4496623"/>
          </a:xfrm>
          <a:prstGeom prst="rect">
            <a:avLst/>
          </a:prstGeom>
          <a:solidFill>
            <a:srgbClr val="3A5A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a:extLst>
              <a:ext uri="{FF2B5EF4-FFF2-40B4-BE49-F238E27FC236}">
                <a16:creationId xmlns:a16="http://schemas.microsoft.com/office/drawing/2014/main" id="{2F8A1C5B-9CB5-954A-8961-8E2652045514}"/>
              </a:ext>
            </a:extLst>
          </p:cNvPr>
          <p:cNvSpPr/>
          <p:nvPr/>
        </p:nvSpPr>
        <p:spPr>
          <a:xfrm>
            <a:off x="614618" y="1359506"/>
            <a:ext cx="4838304" cy="362406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Who is eligible?</a:t>
            </a:r>
          </a:p>
          <a:p>
            <a:pPr marL="0" marR="0" lvl="0" indent="0" algn="l" defTabSz="914400" rtl="0" eaLnBrk="1" fontAlgn="auto" latinLnBrk="0" hangingPunct="1">
              <a:lnSpc>
                <a:spcPct val="100000"/>
              </a:lnSpc>
              <a:spcBef>
                <a:spcPts val="0"/>
              </a:spcBef>
              <a:spcAft>
                <a:spcPts val="300"/>
              </a:spcAft>
              <a:buClr>
                <a:srgbClr val="484848"/>
              </a:buClr>
              <a:buSzTx/>
              <a:buFontTx/>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All Active Regular Full-Time employees of Segal who work at least 35 hours per week or all Active Part Time employees who work at least 21 hours per week on a regularly scheduled basis (except not applicable to Marco CBU and NY CBU) who are U.S. or Ireland employees</a:t>
            </a:r>
          </a:p>
          <a:p>
            <a:pPr lvl="0"/>
            <a:endParaRPr lang="en-US" altLang="en-US" sz="1200" b="1" kern="0" dirty="0">
              <a:solidFill>
                <a:schemeClr val="bg1"/>
              </a:solidFill>
              <a:latin typeface="Arial" panose="020B0604020202020204" pitchFamily="34" charset="0"/>
              <a:cs typeface="Arial" panose="020B0604020202020204" pitchFamily="34" charset="0"/>
            </a:endParaRPr>
          </a:p>
          <a:p>
            <a:pPr lvl="0"/>
            <a:r>
              <a:rPr lang="en-US" altLang="en-US" sz="1200" b="1" kern="0" dirty="0">
                <a:solidFill>
                  <a:schemeClr val="bg1"/>
                </a:solidFill>
                <a:latin typeface="Arial" panose="020B0604020202020204" pitchFamily="34" charset="0"/>
                <a:cs typeface="Arial" panose="020B0604020202020204" pitchFamily="34" charset="0"/>
              </a:rPr>
              <a:t>How much Supplemental coverage am I able to purchase?</a:t>
            </a:r>
          </a:p>
          <a:p>
            <a:pPr lvl="1"/>
            <a:r>
              <a:rPr lang="en-US" altLang="en-US" sz="1200" b="1" dirty="0">
                <a:solidFill>
                  <a:schemeClr val="bg1"/>
                </a:solidFill>
                <a:latin typeface="Arial" panose="020B0604020202020204" pitchFamily="34" charset="0"/>
                <a:cs typeface="Arial" panose="020B0604020202020204" pitchFamily="34" charset="0"/>
              </a:rPr>
              <a:t>Employee:</a:t>
            </a:r>
            <a:r>
              <a:rPr lang="en-US" altLang="en-US" sz="1200" dirty="0">
                <a:solidFill>
                  <a:schemeClr val="bg1"/>
                </a:solidFill>
                <a:latin typeface="Arial" panose="020B0604020202020204" pitchFamily="34" charset="0"/>
                <a:cs typeface="Arial" panose="020B0604020202020204" pitchFamily="34" charset="0"/>
              </a:rPr>
              <a:t> Increments of $10,000 </a:t>
            </a:r>
          </a:p>
          <a:p>
            <a:pPr lvl="1"/>
            <a:r>
              <a:rPr lang="en-US" altLang="en-US" sz="1200" dirty="0">
                <a:solidFill>
                  <a:schemeClr val="bg1"/>
                </a:solidFill>
                <a:latin typeface="Arial" panose="020B0604020202020204" pitchFamily="34" charset="0"/>
                <a:cs typeface="Arial" panose="020B0604020202020204" pitchFamily="34" charset="0"/>
              </a:rPr>
              <a:t>	</a:t>
            </a:r>
            <a:r>
              <a:rPr lang="en-US" altLang="en-US" sz="1200" b="1" dirty="0">
                <a:solidFill>
                  <a:schemeClr val="bg1"/>
                </a:solidFill>
                <a:latin typeface="Arial" panose="020B0604020202020204" pitchFamily="34" charset="0"/>
                <a:cs typeface="Arial" panose="020B0604020202020204" pitchFamily="34" charset="0"/>
              </a:rPr>
              <a:t>Maximum</a:t>
            </a:r>
            <a:r>
              <a:rPr lang="en-US" altLang="en-US" sz="1200" dirty="0">
                <a:solidFill>
                  <a:schemeClr val="bg1"/>
                </a:solidFill>
                <a:latin typeface="Arial" panose="020B0604020202020204" pitchFamily="34" charset="0"/>
                <a:cs typeface="Arial" panose="020B0604020202020204" pitchFamily="34" charset="0"/>
              </a:rPr>
              <a:t>: The lesser of 4 times your annual		 earnings or $1,000,000</a:t>
            </a:r>
          </a:p>
          <a:p>
            <a:pPr lvl="1"/>
            <a:r>
              <a:rPr lang="en-US" altLang="en-US" sz="1200" dirty="0">
                <a:solidFill>
                  <a:schemeClr val="bg1"/>
                </a:solidFill>
                <a:latin typeface="Arial" panose="020B0604020202020204" pitchFamily="34" charset="0"/>
                <a:cs typeface="Arial" panose="020B0604020202020204" pitchFamily="34" charset="0"/>
              </a:rPr>
              <a:t>	</a:t>
            </a:r>
            <a:r>
              <a:rPr lang="en-US" altLang="en-US" sz="1200" b="1" dirty="0">
                <a:solidFill>
                  <a:schemeClr val="bg1"/>
                </a:solidFill>
                <a:latin typeface="Arial" panose="020B0604020202020204" pitchFamily="34" charset="0"/>
                <a:cs typeface="Arial" panose="020B0604020202020204" pitchFamily="34" charset="0"/>
              </a:rPr>
              <a:t>Guarantee Issue Amount: </a:t>
            </a:r>
            <a:r>
              <a:rPr lang="en-US" altLang="en-US" sz="1200" dirty="0">
                <a:solidFill>
                  <a:schemeClr val="bg1"/>
                </a:solidFill>
                <a:latin typeface="Arial" panose="020B0604020202020204" pitchFamily="34" charset="0"/>
                <a:cs typeface="Arial" panose="020B0604020202020204" pitchFamily="34" charset="0"/>
              </a:rPr>
              <a:t>the lesser of 3 times 	your annual earnings or $400,000</a:t>
            </a:r>
          </a:p>
          <a:p>
            <a:pPr lvl="1"/>
            <a:endParaRPr lang="en-US" altLang="en-US" sz="1200" b="1" dirty="0">
              <a:solidFill>
                <a:schemeClr val="bg1"/>
              </a:solidFill>
              <a:latin typeface="Arial" panose="020B0604020202020204" pitchFamily="34" charset="0"/>
              <a:cs typeface="Arial" panose="020B0604020202020204" pitchFamily="34" charset="0"/>
            </a:endParaRPr>
          </a:p>
          <a:p>
            <a:pPr lvl="1"/>
            <a:r>
              <a:rPr lang="en-US" altLang="en-US" sz="1200" b="1" dirty="0">
                <a:solidFill>
                  <a:schemeClr val="bg1"/>
                </a:solidFill>
                <a:latin typeface="Arial" panose="020B0604020202020204" pitchFamily="34" charset="0"/>
                <a:cs typeface="Arial" panose="020B0604020202020204" pitchFamily="34" charset="0"/>
              </a:rPr>
              <a:t>Spouse:</a:t>
            </a:r>
            <a:r>
              <a:rPr lang="en-US" altLang="en-US" sz="1200" dirty="0">
                <a:solidFill>
                  <a:schemeClr val="bg1"/>
                </a:solidFill>
                <a:latin typeface="Arial" panose="020B0604020202020204" pitchFamily="34" charset="0"/>
                <a:cs typeface="Arial" panose="020B0604020202020204" pitchFamily="34" charset="0"/>
              </a:rPr>
              <a:t> Increments of $10,000</a:t>
            </a:r>
          </a:p>
          <a:p>
            <a:pPr lvl="1"/>
            <a:r>
              <a:rPr lang="en-US" altLang="en-US" sz="1200" dirty="0">
                <a:solidFill>
                  <a:schemeClr val="bg1"/>
                </a:solidFill>
                <a:latin typeface="Arial" panose="020B0604020202020204" pitchFamily="34" charset="0"/>
                <a:cs typeface="Arial" panose="020B0604020202020204" pitchFamily="34" charset="0"/>
              </a:rPr>
              <a:t>	</a:t>
            </a:r>
            <a:r>
              <a:rPr lang="en-US" altLang="en-US" sz="1200" b="1" dirty="0">
                <a:solidFill>
                  <a:schemeClr val="bg1"/>
                </a:solidFill>
                <a:latin typeface="Arial" panose="020B0604020202020204" pitchFamily="34" charset="0"/>
                <a:cs typeface="Arial" panose="020B0604020202020204" pitchFamily="34" charset="0"/>
              </a:rPr>
              <a:t>Maximum</a:t>
            </a:r>
            <a:r>
              <a:rPr lang="en-US" altLang="en-US" sz="1200" dirty="0">
                <a:solidFill>
                  <a:schemeClr val="bg1"/>
                </a:solidFill>
                <a:latin typeface="Arial" panose="020B0604020202020204" pitchFamily="34" charset="0"/>
                <a:cs typeface="Arial" panose="020B0604020202020204" pitchFamily="34" charset="0"/>
              </a:rPr>
              <a:t>: The lesser of 50% of your coverage or      	$50,000</a:t>
            </a:r>
          </a:p>
          <a:p>
            <a:pPr lvl="1"/>
            <a:r>
              <a:rPr lang="en-US" altLang="en-US" sz="1200" dirty="0">
                <a:solidFill>
                  <a:schemeClr val="bg1"/>
                </a:solidFill>
                <a:latin typeface="Arial" panose="020B0604020202020204" pitchFamily="34" charset="0"/>
                <a:cs typeface="Arial" panose="020B0604020202020204" pitchFamily="34" charset="0"/>
              </a:rPr>
              <a:t>	</a:t>
            </a:r>
            <a:r>
              <a:rPr lang="en-US" altLang="en-US" sz="1200" b="1" dirty="0">
                <a:solidFill>
                  <a:schemeClr val="bg1"/>
                </a:solidFill>
                <a:latin typeface="Arial" panose="020B0604020202020204" pitchFamily="34" charset="0"/>
                <a:cs typeface="Arial" panose="020B0604020202020204" pitchFamily="34" charset="0"/>
              </a:rPr>
              <a:t>Guarantee Issue Amount:</a:t>
            </a:r>
            <a:r>
              <a:rPr lang="en-US" altLang="en-US" sz="1200" dirty="0">
                <a:solidFill>
                  <a:schemeClr val="bg1"/>
                </a:solidFill>
                <a:latin typeface="Arial" panose="020B0604020202020204" pitchFamily="34" charset="0"/>
                <a:cs typeface="Arial" panose="020B0604020202020204" pitchFamily="34" charset="0"/>
              </a:rPr>
              <a:t> $10,000</a:t>
            </a:r>
            <a:endParaRPr lang="en-US" altLang="en-US" sz="1200" b="1" dirty="0">
              <a:solidFill>
                <a:schemeClr val="bg1"/>
              </a:solidFill>
              <a:latin typeface="Arial" panose="020B0604020202020204" pitchFamily="34" charset="0"/>
              <a:cs typeface="Arial" panose="020B0604020202020204" pitchFamily="34" charset="0"/>
            </a:endParaRPr>
          </a:p>
          <a:p>
            <a:pPr lvl="1"/>
            <a:endParaRPr lang="en-US" altLang="en-US" sz="1200" b="1" dirty="0">
              <a:solidFill>
                <a:schemeClr val="bg1"/>
              </a:solidFill>
              <a:latin typeface="Arial" panose="020B0604020202020204" pitchFamily="34" charset="0"/>
              <a:cs typeface="Arial" panose="020B0604020202020204" pitchFamily="34" charset="0"/>
            </a:endParaRPr>
          </a:p>
          <a:p>
            <a:pPr lvl="1"/>
            <a:r>
              <a:rPr lang="en-US" altLang="en-US" sz="1200" b="1" dirty="0">
                <a:solidFill>
                  <a:schemeClr val="bg1"/>
                </a:solidFill>
                <a:latin typeface="Arial" panose="020B0604020202020204" pitchFamily="34" charset="0"/>
                <a:cs typeface="Arial" panose="020B0604020202020204" pitchFamily="34" charset="0"/>
              </a:rPr>
              <a:t>Dependent Child(ren)</a:t>
            </a:r>
            <a:r>
              <a:rPr lang="en-US" altLang="en-US" sz="1200" dirty="0">
                <a:solidFill>
                  <a:schemeClr val="bg1"/>
                </a:solidFill>
                <a:latin typeface="Arial" panose="020B0604020202020204" pitchFamily="34" charset="0"/>
                <a:cs typeface="Arial" panose="020B0604020202020204" pitchFamily="34" charset="0"/>
              </a:rPr>
              <a:t>: $10,000</a:t>
            </a:r>
          </a:p>
        </p:txBody>
      </p:sp>
      <p:sp>
        <p:nvSpPr>
          <p:cNvPr id="14" name="Rectangle 13">
            <a:extLst>
              <a:ext uri="{FF2B5EF4-FFF2-40B4-BE49-F238E27FC236}">
                <a16:creationId xmlns:a16="http://schemas.microsoft.com/office/drawing/2014/main" id="{72F0B725-9679-2048-866A-F1818CDFCC11}"/>
              </a:ext>
            </a:extLst>
          </p:cNvPr>
          <p:cNvSpPr/>
          <p:nvPr/>
        </p:nvSpPr>
        <p:spPr>
          <a:xfrm>
            <a:off x="284165" y="1323754"/>
            <a:ext cx="92569" cy="603504"/>
          </a:xfrm>
          <a:prstGeom prst="rect">
            <a:avLst/>
          </a:prstGeom>
          <a:solidFill>
            <a:srgbClr val="F0C31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p:cNvSpPr/>
          <p:nvPr/>
        </p:nvSpPr>
        <p:spPr>
          <a:xfrm>
            <a:off x="735476" y="6199153"/>
            <a:ext cx="2988319" cy="215444"/>
          </a:xfrm>
          <a:prstGeom prst="rect">
            <a:avLst/>
          </a:prstGeom>
        </p:spPr>
        <p:txBody>
          <a:bodyPr wrap="none">
            <a:spAutoFit/>
          </a:bodyPr>
          <a:lstStyle/>
          <a:p>
            <a:r>
              <a:rPr lang="en-US" sz="800" dirty="0">
                <a:solidFill>
                  <a:schemeClr val="bg1"/>
                </a:solidFill>
                <a:latin typeface="Arial Narrow" panose="020B0606020202030204" pitchFamily="34" charset="0"/>
                <a:ea typeface="Calibri" panose="020F0502020204030204" pitchFamily="34" charset="0"/>
              </a:rPr>
              <a:t>The illustrative example is a fictitious example for illustrative purposes only</a:t>
            </a:r>
            <a:r>
              <a:rPr lang="en-US" sz="800" dirty="0">
                <a:solidFill>
                  <a:schemeClr val="bg1"/>
                </a:solidFill>
                <a:latin typeface="Calibri" panose="020F0502020204030204" pitchFamily="34" charset="0"/>
                <a:ea typeface="Calibri" panose="020F0502020204030204" pitchFamily="34" charset="0"/>
              </a:rPr>
              <a:t>.</a:t>
            </a:r>
            <a:endParaRPr lang="en-US" sz="800" dirty="0">
              <a:solidFill>
                <a:schemeClr val="bg1"/>
              </a:solidFill>
            </a:endParaRPr>
          </a:p>
        </p:txBody>
      </p:sp>
    </p:spTree>
    <p:extLst>
      <p:ext uri="{BB962C8B-B14F-4D97-AF65-F5344CB8AC3E}">
        <p14:creationId xmlns:p14="http://schemas.microsoft.com/office/powerpoint/2010/main" val="173040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DD6473-AB18-564C-BA5B-65F36B6606A8}"/>
              </a:ext>
            </a:extLst>
          </p:cNvPr>
          <p:cNvPicPr>
            <a:picLocks noChangeAspect="1"/>
          </p:cNvPicPr>
          <p:nvPr/>
        </p:nvPicPr>
        <p:blipFill rotWithShape="1">
          <a:blip r:embed="rId3">
            <a:extLst>
              <a:ext uri="{28A0092B-C50C-407E-A947-70E740481C1C}">
                <a14:useLocalDpi xmlns:a14="http://schemas.microsoft.com/office/drawing/2010/main" val="0"/>
              </a:ext>
            </a:extLst>
          </a:blip>
          <a:srcRect r="1522" b="2174"/>
          <a:stretch/>
        </p:blipFill>
        <p:spPr>
          <a:xfrm flipH="1">
            <a:off x="-2" y="0"/>
            <a:ext cx="10312971" cy="6858000"/>
          </a:xfrm>
          <a:prstGeom prst="rect">
            <a:avLst/>
          </a:prstGeom>
        </p:spPr>
      </p:pic>
      <p:sp>
        <p:nvSpPr>
          <p:cNvPr id="40" name="Rectangle 39">
            <a:extLst>
              <a:ext uri="{FF2B5EF4-FFF2-40B4-BE49-F238E27FC236}">
                <a16:creationId xmlns:a16="http://schemas.microsoft.com/office/drawing/2014/main" id="{05C0B126-AF2D-8A4C-B063-CA848A0ADA0B}"/>
              </a:ext>
            </a:extLst>
          </p:cNvPr>
          <p:cNvSpPr/>
          <p:nvPr/>
        </p:nvSpPr>
        <p:spPr>
          <a:xfrm>
            <a:off x="735476" y="6368479"/>
            <a:ext cx="6092825"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438220 NS 10/20 © 2020 The Hartford. Confidential. No part of this document may be reproduced, published or posted without the permission of The Hartford. </a:t>
            </a:r>
          </a:p>
        </p:txBody>
      </p:sp>
      <p:sp>
        <p:nvSpPr>
          <p:cNvPr id="8" name="Rectangle 7">
            <a:extLst>
              <a:ext uri="{FF2B5EF4-FFF2-40B4-BE49-F238E27FC236}">
                <a16:creationId xmlns:a16="http://schemas.microsoft.com/office/drawing/2014/main" id="{7F6E555F-706C-194A-8E2B-D76D6F3B84F2}"/>
              </a:ext>
            </a:extLst>
          </p:cNvPr>
          <p:cNvSpPr/>
          <p:nvPr/>
        </p:nvSpPr>
        <p:spPr>
          <a:xfrm>
            <a:off x="150812" y="8207"/>
            <a:ext cx="91440" cy="99060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C4D2ECE-66AA-3945-8C9F-2CE195B5E150}"/>
              </a:ext>
            </a:extLst>
          </p:cNvPr>
          <p:cNvSpPr txBox="1">
            <a:spLocks/>
          </p:cNvSpPr>
          <p:nvPr/>
        </p:nvSpPr>
        <p:spPr>
          <a:xfrm>
            <a:off x="330450" y="-40088"/>
            <a:ext cx="6080019" cy="799617"/>
          </a:xfrm>
          <a:prstGeom prst="rect">
            <a:avLst/>
          </a:prstGeom>
        </p:spPr>
        <p:txBody>
          <a:bodyPr lIns="0"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marL="0" marR="0" lvl="0" indent="0" algn="l" defTabSz="914400" rtl="0" eaLnBrk="1" fontAlgn="auto" latinLnBrk="0" hangingPunct="1">
              <a:lnSpc>
                <a:spcPct val="90000"/>
              </a:lnSpc>
              <a:spcBef>
                <a:spcPct val="0"/>
              </a:spcBef>
              <a:spcAft>
                <a:spcPts val="300"/>
              </a:spcAft>
              <a:buClrTx/>
              <a:buSzTx/>
              <a:buFontTx/>
              <a:buNone/>
              <a:tabLst/>
              <a:defRPr/>
            </a:pPr>
            <a:r>
              <a:rPr kumimoji="0" lang="en-US" sz="2000" b="1" i="0" u="none" strike="noStrike" kern="1200" cap="all" spc="100" normalizeH="0" baseline="0" noProof="0" dirty="0">
                <a:ln>
                  <a:noFill/>
                </a:ln>
                <a:solidFill>
                  <a:srgbClr val="484848"/>
                </a:solidFill>
                <a:effectLst/>
                <a:uLnTx/>
                <a:uFillTx/>
                <a:latin typeface="Arial" panose="020B0604020202020204" pitchFamily="34" charset="0"/>
                <a:ea typeface="+mj-ea"/>
                <a:cs typeface="Arial" panose="020B0604020202020204" pitchFamily="34" charset="0"/>
              </a:rPr>
              <a:t>LIFE INSURANCE &amp; AD&amp;D: </a:t>
            </a:r>
          </a:p>
          <a:p>
            <a:pPr marL="0" marR="0" lvl="0" indent="0" algn="l" defTabSz="914400" rtl="0" eaLnBrk="1" fontAlgn="auto" latinLnBrk="0" hangingPunct="1">
              <a:lnSpc>
                <a:spcPct val="90000"/>
              </a:lnSpc>
              <a:spcBef>
                <a:spcPct val="0"/>
              </a:spcBef>
              <a:spcAft>
                <a:spcPts val="300"/>
              </a:spcAft>
              <a:buClrTx/>
              <a:buSzTx/>
              <a:buFontTx/>
              <a:buNone/>
              <a:tabLst/>
              <a:defRPr/>
            </a:pPr>
            <a:r>
              <a:rPr kumimoji="0" lang="en-US" sz="2000" b="0" i="0" u="none" strike="noStrike" kern="1200" cap="all" spc="100" normalizeH="0" baseline="0" noProof="0" dirty="0">
                <a:ln>
                  <a:noFill/>
                </a:ln>
                <a:solidFill>
                  <a:srgbClr val="484848"/>
                </a:solidFill>
                <a:effectLst/>
                <a:uLnTx/>
                <a:uFillTx/>
                <a:latin typeface="Arial" panose="020B0604020202020204" pitchFamily="34" charset="0"/>
                <a:ea typeface="+mj-ea"/>
                <a:cs typeface="Arial" panose="020B0604020202020204" pitchFamily="34" charset="0"/>
              </a:rPr>
              <a:t>PROTECTING WHAT MATTERS</a:t>
            </a:r>
          </a:p>
        </p:txBody>
      </p:sp>
      <p:sp>
        <p:nvSpPr>
          <p:cNvPr id="11" name="TextBox 10">
            <a:extLst>
              <a:ext uri="{FF2B5EF4-FFF2-40B4-BE49-F238E27FC236}">
                <a16:creationId xmlns:a16="http://schemas.microsoft.com/office/drawing/2014/main" id="{436A8E90-2C49-C64B-8484-4F99297F33D9}"/>
              </a:ext>
            </a:extLst>
          </p:cNvPr>
          <p:cNvSpPr txBox="1"/>
          <p:nvPr/>
        </p:nvSpPr>
        <p:spPr>
          <a:xfrm rot="5400000">
            <a:off x="8770969" y="3432848"/>
            <a:ext cx="4967260" cy="23852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0" i="0" u="none" strike="noStrike" kern="1200" cap="none" spc="100" normalizeH="0" baseline="0" noProof="0" dirty="0">
                <a:ln>
                  <a:noFill/>
                </a:ln>
                <a:solidFill>
                  <a:srgbClr val="484848"/>
                </a:solidFill>
                <a:effectLst/>
                <a:uLnTx/>
                <a:uFillTx/>
                <a:latin typeface="Arial" panose="020B0604020202020204" pitchFamily="34" charset="0"/>
                <a:ea typeface="+mn-ea"/>
                <a:cs typeface="Arial" panose="020B0604020202020204" pitchFamily="34" charset="0"/>
              </a:rPr>
              <a:t>|   </a:t>
            </a:r>
            <a:r>
              <a:rPr kumimoji="0" lang="en-US" sz="950" b="1" i="0" u="none" strike="noStrike" kern="1200" cap="none" spc="100" normalizeH="0" baseline="0" noProof="0" dirty="0">
                <a:ln>
                  <a:noFill/>
                </a:ln>
                <a:solidFill>
                  <a:srgbClr val="484848"/>
                </a:solidFill>
                <a:effectLst/>
                <a:uLnTx/>
                <a:uFillTx/>
                <a:latin typeface="Arial" panose="020B0604020202020204" pitchFamily="34" charset="0"/>
                <a:ea typeface="+mn-ea"/>
                <a:cs typeface="Arial" panose="020B0604020202020204" pitchFamily="34" charset="0"/>
              </a:rPr>
              <a:t>COVERAGE THAT COUNTS: </a:t>
            </a:r>
            <a:r>
              <a:rPr kumimoji="0" lang="en-US" sz="950" b="0" i="0" u="none" strike="noStrike" kern="1200" cap="none" spc="100" normalizeH="0" baseline="0" noProof="0" dirty="0">
                <a:ln>
                  <a:noFill/>
                </a:ln>
                <a:solidFill>
                  <a:srgbClr val="484848"/>
                </a:solidFill>
                <a:effectLst/>
                <a:uLnTx/>
                <a:uFillTx/>
                <a:latin typeface="Arial" panose="020B0604020202020204" pitchFamily="34" charset="0"/>
                <a:ea typeface="+mn-ea"/>
                <a:cs typeface="Arial" panose="020B0604020202020204" pitchFamily="34" charset="0"/>
              </a:rPr>
              <a:t>AFFORDABLE PROTECTION</a:t>
            </a:r>
          </a:p>
        </p:txBody>
      </p:sp>
      <p:sp>
        <p:nvSpPr>
          <p:cNvPr id="12" name="Rectangle 11">
            <a:extLst>
              <a:ext uri="{FF2B5EF4-FFF2-40B4-BE49-F238E27FC236}">
                <a16:creationId xmlns:a16="http://schemas.microsoft.com/office/drawing/2014/main" id="{36CAE80E-DAF1-D34A-B832-9515293556D4}"/>
              </a:ext>
            </a:extLst>
          </p:cNvPr>
          <p:cNvSpPr/>
          <p:nvPr/>
        </p:nvSpPr>
        <p:spPr>
          <a:xfrm>
            <a:off x="150812" y="1142177"/>
            <a:ext cx="5765917" cy="4496623"/>
          </a:xfrm>
          <a:prstGeom prst="rect">
            <a:avLst/>
          </a:prstGeom>
          <a:solidFill>
            <a:srgbClr val="3A5A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F8A1C5B-9CB5-954A-8961-8E2652045514}"/>
              </a:ext>
            </a:extLst>
          </p:cNvPr>
          <p:cNvSpPr/>
          <p:nvPr/>
        </p:nvSpPr>
        <p:spPr>
          <a:xfrm>
            <a:off x="614618" y="1393827"/>
            <a:ext cx="4838304" cy="307007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 is eligible?</a:t>
            </a:r>
          </a:p>
          <a:p>
            <a:pPr marL="0" marR="0" lvl="0" indent="0" algn="l" defTabSz="914400" rtl="0" eaLnBrk="1" fontAlgn="auto" latinLnBrk="0" hangingPunct="1">
              <a:lnSpc>
                <a:spcPct val="100000"/>
              </a:lnSpc>
              <a:spcBef>
                <a:spcPts val="0"/>
              </a:spcBef>
              <a:spcAft>
                <a:spcPts val="300"/>
              </a:spcAft>
              <a:buClr>
                <a:srgbClr val="484848"/>
              </a:buClr>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All Active Regular Full-Time employees of Segal who work at least 35 hours per week or all Active Part Time employees who work at least 21 hours per week on a regularly scheduled basis who are Canada employees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1200" dirty="0">
              <a:solidFill>
                <a:prstClr val="white"/>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How much Supplemental coverage am I able to purchase?</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a:t>
            </a:r>
            <a:r>
              <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Increments of $10,000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Maximum</a:t>
            </a:r>
            <a:r>
              <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The lesser of 2 times your annual		 earnings or $250,000</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Spouse:</a:t>
            </a:r>
            <a:r>
              <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Increments of $10,000</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Maximum</a:t>
            </a:r>
            <a:r>
              <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50% of your coverage or $50,000</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Guarantee Issue Amount:</a:t>
            </a:r>
            <a:r>
              <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$10,000</a:t>
            </a:r>
            <a:endPar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Dependent Child(ren)</a:t>
            </a:r>
            <a:r>
              <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$10,000</a:t>
            </a:r>
          </a:p>
        </p:txBody>
      </p:sp>
      <p:sp>
        <p:nvSpPr>
          <p:cNvPr id="14" name="Rectangle 13">
            <a:extLst>
              <a:ext uri="{FF2B5EF4-FFF2-40B4-BE49-F238E27FC236}">
                <a16:creationId xmlns:a16="http://schemas.microsoft.com/office/drawing/2014/main" id="{72F0B725-9679-2048-866A-F1818CDFCC11}"/>
              </a:ext>
            </a:extLst>
          </p:cNvPr>
          <p:cNvSpPr/>
          <p:nvPr/>
        </p:nvSpPr>
        <p:spPr>
          <a:xfrm>
            <a:off x="284165" y="1323754"/>
            <a:ext cx="92569" cy="603504"/>
          </a:xfrm>
          <a:prstGeom prst="rect">
            <a:avLst/>
          </a:prstGeom>
          <a:solidFill>
            <a:srgbClr val="F0C31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735476" y="6199153"/>
            <a:ext cx="2988319"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Calibri" panose="020F0502020204030204" pitchFamily="34" charset="0"/>
                <a:cs typeface="+mn-cs"/>
              </a:rPr>
              <a:t>The illustrative example is a fictitious example for illustrative purposes only</a:t>
            </a:r>
            <a:r>
              <a:rPr kumimoji="0" lang="en-US" sz="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a:t>
            </a:r>
            <a:endParaRPr kumimoji="0" lang="en-US" sz="8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38461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8C516F-E34B-144A-A3D7-ED62CD41A7E6}"/>
              </a:ext>
            </a:extLst>
          </p:cNvPr>
          <p:cNvPicPr>
            <a:picLocks noChangeAspect="1"/>
          </p:cNvPicPr>
          <p:nvPr/>
        </p:nvPicPr>
        <p:blipFill rotWithShape="1">
          <a:blip r:embed="rId3">
            <a:extLst>
              <a:ext uri="{28A0092B-C50C-407E-A947-70E740481C1C}">
                <a14:useLocalDpi xmlns:a14="http://schemas.microsoft.com/office/drawing/2010/main" val="0"/>
              </a:ext>
            </a:extLst>
          </a:blip>
          <a:srcRect l="8176" t="10937" b="12425"/>
          <a:stretch/>
        </p:blipFill>
        <p:spPr>
          <a:xfrm>
            <a:off x="814962" y="749000"/>
            <a:ext cx="9924342" cy="5499398"/>
          </a:xfrm>
          <a:prstGeom prst="rect">
            <a:avLst/>
          </a:prstGeom>
        </p:spPr>
      </p:pic>
      <p:sp>
        <p:nvSpPr>
          <p:cNvPr id="13" name="Rectangle 12">
            <a:extLst>
              <a:ext uri="{FF2B5EF4-FFF2-40B4-BE49-F238E27FC236}">
                <a16:creationId xmlns:a16="http://schemas.microsoft.com/office/drawing/2014/main" id="{53D4BADA-E60F-6744-89F7-3A4878F6EB17}"/>
              </a:ext>
            </a:extLst>
          </p:cNvPr>
          <p:cNvSpPr/>
          <p:nvPr/>
        </p:nvSpPr>
        <p:spPr>
          <a:xfrm>
            <a:off x="735476" y="6368479"/>
            <a:ext cx="6092825" cy="215444"/>
          </a:xfrm>
          <a:prstGeom prst="rect">
            <a:avLst/>
          </a:prstGeom>
        </p:spPr>
        <p:txBody>
          <a:bodyPr>
            <a:spAutoFit/>
          </a:bodyPr>
          <a:lstStyle/>
          <a:p>
            <a:r>
              <a:rPr lang="en-US" sz="800" dirty="0">
                <a:solidFill>
                  <a:schemeClr val="tx2"/>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15" name="TextBox 14">
            <a:extLst>
              <a:ext uri="{FF2B5EF4-FFF2-40B4-BE49-F238E27FC236}">
                <a16:creationId xmlns:a16="http://schemas.microsoft.com/office/drawing/2014/main" id="{F6FF5518-B04C-1A43-BBCC-C42B54727FE2}"/>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sp>
        <p:nvSpPr>
          <p:cNvPr id="9" name="Rectangle 8">
            <a:extLst>
              <a:ext uri="{FF2B5EF4-FFF2-40B4-BE49-F238E27FC236}">
                <a16:creationId xmlns:a16="http://schemas.microsoft.com/office/drawing/2014/main" id="{ADD4008A-FF92-8449-BB1C-FDDCDF34B78F}"/>
              </a:ext>
            </a:extLst>
          </p:cNvPr>
          <p:cNvSpPr/>
          <p:nvPr/>
        </p:nvSpPr>
        <p:spPr>
          <a:xfrm>
            <a:off x="744734" y="4398510"/>
            <a:ext cx="9994585" cy="184989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8BDEDFA5-66CC-F148-B28D-95058B619427}"/>
              </a:ext>
            </a:extLst>
          </p:cNvPr>
          <p:cNvSpPr/>
          <p:nvPr/>
        </p:nvSpPr>
        <p:spPr>
          <a:xfrm>
            <a:off x="1319095" y="2532419"/>
            <a:ext cx="5509206" cy="3715982"/>
          </a:xfrm>
          <a:prstGeom prst="rect">
            <a:avLst/>
          </a:prstGeom>
          <a:solidFill>
            <a:srgbClr val="3A5A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A379599E-314A-364C-AA11-1621ADF0B1EF}"/>
              </a:ext>
            </a:extLst>
          </p:cNvPr>
          <p:cNvSpPr/>
          <p:nvPr/>
        </p:nvSpPr>
        <p:spPr>
          <a:xfrm>
            <a:off x="1964505" y="4172978"/>
            <a:ext cx="4282383" cy="1138773"/>
          </a:xfrm>
          <a:prstGeom prst="rect">
            <a:avLst/>
          </a:prstGeom>
        </p:spPr>
        <p:txBody>
          <a:bodyPr wrap="square" lIns="0" tIns="0" rIns="0" bIns="0">
            <a:spAutoFit/>
          </a:bodyPr>
          <a:lstStyle/>
          <a:p>
            <a:pPr fontAlgn="auto">
              <a:spcBef>
                <a:spcPts val="0"/>
              </a:spcBef>
              <a:spcAft>
                <a:spcPts val="600"/>
              </a:spcAft>
              <a:buClr>
                <a:schemeClr val="bg1"/>
              </a:buClr>
            </a:pPr>
            <a:r>
              <a:rPr lang="en-US" sz="1600" b="1" dirty="0">
                <a:solidFill>
                  <a:schemeClr val="bg1"/>
                </a:solidFill>
                <a:latin typeface="Arial" panose="020B0604020202020204" pitchFamily="34" charset="0"/>
                <a:cs typeface="Arial" panose="020B0604020202020204" pitchFamily="34" charset="0"/>
              </a:rPr>
              <a:t>I already have health insurance…BUT</a:t>
            </a:r>
            <a:endParaRPr lang="en-US" sz="1600" dirty="0">
              <a:solidFill>
                <a:schemeClr val="bg1"/>
              </a:solidFill>
              <a:latin typeface="Arial" panose="020B0604020202020204" pitchFamily="34" charset="0"/>
              <a:cs typeface="Arial" panose="020B0604020202020204" pitchFamily="34" charset="0"/>
            </a:endParaRPr>
          </a:p>
          <a:p>
            <a:pPr marL="285750" indent="-285750" fontAlgn="auto">
              <a:spcBef>
                <a:spcPts val="0"/>
              </a:spcBef>
              <a:spcAft>
                <a:spcPts val="600"/>
              </a:spcAft>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Health insurance only covers medical bills</a:t>
            </a:r>
          </a:p>
          <a:p>
            <a:pPr marL="285750" indent="-285750" fontAlgn="auto">
              <a:spcBef>
                <a:spcPts val="0"/>
              </a:spcBef>
              <a:spcAft>
                <a:spcPts val="600"/>
              </a:spcAft>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Workers’ compensation pays only in the event of a work-related accident or injury</a:t>
            </a:r>
          </a:p>
        </p:txBody>
      </p:sp>
      <p:sp>
        <p:nvSpPr>
          <p:cNvPr id="23" name="Rectangle 22">
            <a:extLst>
              <a:ext uri="{FF2B5EF4-FFF2-40B4-BE49-F238E27FC236}">
                <a16:creationId xmlns:a16="http://schemas.microsoft.com/office/drawing/2014/main" id="{76B83664-98E7-3B46-B1A6-435D29235E6F}"/>
              </a:ext>
            </a:extLst>
          </p:cNvPr>
          <p:cNvSpPr/>
          <p:nvPr/>
        </p:nvSpPr>
        <p:spPr>
          <a:xfrm>
            <a:off x="1674812" y="2840627"/>
            <a:ext cx="91440" cy="990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itle 1">
            <a:extLst>
              <a:ext uri="{FF2B5EF4-FFF2-40B4-BE49-F238E27FC236}">
                <a16:creationId xmlns:a16="http://schemas.microsoft.com/office/drawing/2014/main" id="{1B6871BD-8A41-0240-AEB4-9D01C782EA8F}"/>
              </a:ext>
            </a:extLst>
          </p:cNvPr>
          <p:cNvSpPr txBox="1">
            <a:spLocks/>
          </p:cNvSpPr>
          <p:nvPr/>
        </p:nvSpPr>
        <p:spPr>
          <a:xfrm>
            <a:off x="2062934" y="2977087"/>
            <a:ext cx="6080019" cy="799617"/>
          </a:xfrm>
          <a:prstGeom prst="rect">
            <a:avLst/>
          </a:prstGeom>
        </p:spPr>
        <p:txBody>
          <a:bodyPr lIns="0"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300"/>
              </a:spcAft>
            </a:pPr>
            <a:r>
              <a:rPr lang="en-US" sz="2000" b="1" spc="100" dirty="0">
                <a:latin typeface="Arial" panose="020B0604020202020204" pitchFamily="34" charset="0"/>
                <a:cs typeface="Arial" panose="020B0604020202020204" pitchFamily="34" charset="0"/>
              </a:rPr>
              <a:t>HELPING FILL THE </a:t>
            </a:r>
            <a:br>
              <a:rPr lang="en-US" sz="2000" b="1" spc="100" dirty="0">
                <a:latin typeface="Arial" panose="020B0604020202020204" pitchFamily="34" charset="0"/>
                <a:cs typeface="Arial" panose="020B0604020202020204" pitchFamily="34" charset="0"/>
              </a:rPr>
            </a:br>
            <a:r>
              <a:rPr lang="en-US" sz="2000" b="1" spc="100" dirty="0">
                <a:latin typeface="Arial" panose="020B0604020202020204" pitchFamily="34" charset="0"/>
                <a:cs typeface="Arial" panose="020B0604020202020204" pitchFamily="34" charset="0"/>
              </a:rPr>
              <a:t>FINANCIAL GAPS</a:t>
            </a:r>
            <a:endParaRPr lang="en-US" sz="2000" spc="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113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DE1EFF-8F8B-BB41-8606-0E2A4A8B1998}"/>
              </a:ext>
            </a:extLst>
          </p:cNvPr>
          <p:cNvPicPr>
            <a:picLocks noChangeAspect="1"/>
          </p:cNvPicPr>
          <p:nvPr/>
        </p:nvPicPr>
        <p:blipFill rotWithShape="1">
          <a:blip r:embed="rId3">
            <a:extLst>
              <a:ext uri="{28A0092B-C50C-407E-A947-70E740481C1C}">
                <a14:useLocalDpi xmlns:a14="http://schemas.microsoft.com/office/drawing/2010/main" val="0"/>
              </a:ext>
            </a:extLst>
          </a:blip>
          <a:srcRect l="12785" r="35366"/>
          <a:stretch/>
        </p:blipFill>
        <p:spPr>
          <a:xfrm>
            <a:off x="867018" y="776570"/>
            <a:ext cx="4172176" cy="5342544"/>
          </a:xfrm>
          <a:prstGeom prst="rect">
            <a:avLst/>
          </a:prstGeom>
        </p:spPr>
      </p:pic>
      <p:sp>
        <p:nvSpPr>
          <p:cNvPr id="40" name="Rectangle 39">
            <a:extLst>
              <a:ext uri="{FF2B5EF4-FFF2-40B4-BE49-F238E27FC236}">
                <a16:creationId xmlns:a16="http://schemas.microsoft.com/office/drawing/2014/main" id="{05C0B126-AF2D-8A4C-B063-CA848A0ADA0B}"/>
              </a:ext>
            </a:extLst>
          </p:cNvPr>
          <p:cNvSpPr/>
          <p:nvPr/>
        </p:nvSpPr>
        <p:spPr>
          <a:xfrm>
            <a:off x="735476" y="6368479"/>
            <a:ext cx="6092825" cy="215444"/>
          </a:xfrm>
          <a:prstGeom prst="rect">
            <a:avLst/>
          </a:prstGeom>
        </p:spPr>
        <p:txBody>
          <a:bodyPr>
            <a:spAutoFit/>
          </a:bodyPr>
          <a:lstStyle/>
          <a:p>
            <a:r>
              <a:rPr lang="en-US" sz="800" dirty="0">
                <a:solidFill>
                  <a:schemeClr val="tx2"/>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11" name="TextBox 10">
            <a:extLst>
              <a:ext uri="{FF2B5EF4-FFF2-40B4-BE49-F238E27FC236}">
                <a16:creationId xmlns:a16="http://schemas.microsoft.com/office/drawing/2014/main" id="{436A8E90-2C49-C64B-8484-4F99297F33D9}"/>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sp>
        <p:nvSpPr>
          <p:cNvPr id="13" name="Rectangle 12">
            <a:extLst>
              <a:ext uri="{FF2B5EF4-FFF2-40B4-BE49-F238E27FC236}">
                <a16:creationId xmlns:a16="http://schemas.microsoft.com/office/drawing/2014/main" id="{87195E56-FEDB-FA46-9B36-DE3489749AAE}"/>
              </a:ext>
            </a:extLst>
          </p:cNvPr>
          <p:cNvSpPr/>
          <p:nvPr/>
        </p:nvSpPr>
        <p:spPr>
          <a:xfrm>
            <a:off x="5960836" y="1935432"/>
            <a:ext cx="4983714" cy="1862048"/>
          </a:xfrm>
          <a:prstGeom prst="rect">
            <a:avLst/>
          </a:prstGeom>
        </p:spPr>
        <p:txBody>
          <a:bodyPr wrap="square" lIns="0" tIns="0" rIns="0" bIns="0">
            <a:spAutoFit/>
          </a:bodyPr>
          <a:lstStyle/>
          <a:p>
            <a:pPr marL="285750" indent="-285750" fontAlgn="auto">
              <a:spcBef>
                <a:spcPts val="0"/>
              </a:spcBef>
              <a:spcAft>
                <a:spcPts val="600"/>
              </a:spcAft>
              <a:buClr>
                <a:srgbClr val="484848"/>
              </a:buClr>
              <a:buFont typeface="Arial" panose="020B0604020202020204" pitchFamily="34" charset="0"/>
              <a:buChar char="•"/>
            </a:pPr>
            <a:r>
              <a:rPr lang="en-US" sz="1600" dirty="0">
                <a:solidFill>
                  <a:srgbClr val="484848"/>
                </a:solidFill>
                <a:latin typeface="Arial" panose="020B0604020202020204" pitchFamily="34" charset="0"/>
                <a:cs typeface="Arial" panose="020B0604020202020204" pitchFamily="34" charset="0"/>
              </a:rPr>
              <a:t>Loss of Life</a:t>
            </a:r>
          </a:p>
          <a:p>
            <a:pPr marL="285750" indent="-285750" fontAlgn="auto">
              <a:spcBef>
                <a:spcPts val="0"/>
              </a:spcBef>
              <a:spcAft>
                <a:spcPts val="600"/>
              </a:spcAft>
              <a:buClr>
                <a:srgbClr val="484848"/>
              </a:buClr>
              <a:buFont typeface="Arial" panose="020B0604020202020204" pitchFamily="34" charset="0"/>
              <a:buChar char="•"/>
            </a:pPr>
            <a:r>
              <a:rPr lang="en-US" sz="1600" dirty="0">
                <a:solidFill>
                  <a:srgbClr val="484848"/>
                </a:solidFill>
                <a:latin typeface="Arial" panose="020B0604020202020204" pitchFamily="34" charset="0"/>
                <a:cs typeface="Arial" panose="020B0604020202020204" pitchFamily="34" charset="0"/>
              </a:rPr>
              <a:t>Loss of Speech</a:t>
            </a:r>
          </a:p>
          <a:p>
            <a:pPr marL="285750" indent="-285750" fontAlgn="auto">
              <a:spcBef>
                <a:spcPts val="0"/>
              </a:spcBef>
              <a:spcAft>
                <a:spcPts val="600"/>
              </a:spcAft>
              <a:buClr>
                <a:srgbClr val="484848"/>
              </a:buClr>
              <a:buFont typeface="Arial" panose="020B0604020202020204" pitchFamily="34" charset="0"/>
              <a:buChar char="•"/>
            </a:pPr>
            <a:r>
              <a:rPr lang="en-US" sz="1600" dirty="0">
                <a:solidFill>
                  <a:srgbClr val="484848"/>
                </a:solidFill>
                <a:latin typeface="Arial" panose="020B0604020202020204" pitchFamily="34" charset="0"/>
                <a:cs typeface="Arial" panose="020B0604020202020204" pitchFamily="34" charset="0"/>
              </a:rPr>
              <a:t>Loss of Hearing</a:t>
            </a:r>
          </a:p>
          <a:p>
            <a:pPr marL="285750" indent="-285750" fontAlgn="auto">
              <a:spcBef>
                <a:spcPts val="0"/>
              </a:spcBef>
              <a:spcAft>
                <a:spcPts val="600"/>
              </a:spcAft>
              <a:buClr>
                <a:srgbClr val="484848"/>
              </a:buClr>
              <a:buFont typeface="Arial" panose="020B0604020202020204" pitchFamily="34" charset="0"/>
              <a:buChar char="•"/>
            </a:pPr>
            <a:r>
              <a:rPr lang="en-US" sz="1600" dirty="0">
                <a:solidFill>
                  <a:srgbClr val="484848"/>
                </a:solidFill>
                <a:latin typeface="Arial" panose="020B0604020202020204" pitchFamily="34" charset="0"/>
                <a:cs typeface="Arial" panose="020B0604020202020204" pitchFamily="34" charset="0"/>
              </a:rPr>
              <a:t>Loss of a Hand, Foot or Sight</a:t>
            </a:r>
          </a:p>
          <a:p>
            <a:pPr marL="285750" indent="-285750" fontAlgn="auto">
              <a:spcBef>
                <a:spcPts val="0"/>
              </a:spcBef>
              <a:spcAft>
                <a:spcPts val="600"/>
              </a:spcAft>
              <a:buClr>
                <a:srgbClr val="484848"/>
              </a:buClr>
              <a:buFont typeface="Arial" panose="020B0604020202020204" pitchFamily="34" charset="0"/>
              <a:buChar char="•"/>
            </a:pPr>
            <a:r>
              <a:rPr lang="en-US" sz="1600" dirty="0">
                <a:solidFill>
                  <a:srgbClr val="484848"/>
                </a:solidFill>
                <a:latin typeface="Arial" panose="020B0604020202020204" pitchFamily="34" charset="0"/>
                <a:cs typeface="Arial" panose="020B0604020202020204" pitchFamily="34" charset="0"/>
              </a:rPr>
              <a:t>Loss of Thumb and Index Finger on Either Hand</a:t>
            </a:r>
          </a:p>
          <a:p>
            <a:pPr marL="285750" indent="-285750" fontAlgn="auto">
              <a:spcBef>
                <a:spcPts val="0"/>
              </a:spcBef>
              <a:spcAft>
                <a:spcPts val="600"/>
              </a:spcAft>
              <a:buClr>
                <a:srgbClr val="484848"/>
              </a:buClr>
              <a:buFont typeface="Arial" panose="020B0604020202020204" pitchFamily="34" charset="0"/>
              <a:buChar char="•"/>
            </a:pPr>
            <a:r>
              <a:rPr lang="en-US" sz="1600" dirty="0">
                <a:solidFill>
                  <a:srgbClr val="484848"/>
                </a:solidFill>
                <a:latin typeface="Arial" panose="020B0604020202020204" pitchFamily="34" charset="0"/>
                <a:cs typeface="Arial" panose="020B0604020202020204" pitchFamily="34" charset="0"/>
              </a:rPr>
              <a:t>Loss of Movement</a:t>
            </a:r>
          </a:p>
        </p:txBody>
      </p:sp>
      <p:sp>
        <p:nvSpPr>
          <p:cNvPr id="15" name="Rectangle 14">
            <a:extLst>
              <a:ext uri="{FF2B5EF4-FFF2-40B4-BE49-F238E27FC236}">
                <a16:creationId xmlns:a16="http://schemas.microsoft.com/office/drawing/2014/main" id="{9DB98E5A-C741-9346-9B3C-D6C4D6BEE4A2}"/>
              </a:ext>
            </a:extLst>
          </p:cNvPr>
          <p:cNvSpPr/>
          <p:nvPr/>
        </p:nvSpPr>
        <p:spPr>
          <a:xfrm>
            <a:off x="5618295" y="1065990"/>
            <a:ext cx="91440" cy="45720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itle 1">
            <a:extLst>
              <a:ext uri="{FF2B5EF4-FFF2-40B4-BE49-F238E27FC236}">
                <a16:creationId xmlns:a16="http://schemas.microsoft.com/office/drawing/2014/main" id="{C2B2A8D5-2A87-E044-A4F1-7E8DED9AF7A4}"/>
              </a:ext>
            </a:extLst>
          </p:cNvPr>
          <p:cNvSpPr txBox="1">
            <a:spLocks/>
          </p:cNvSpPr>
          <p:nvPr/>
        </p:nvSpPr>
        <p:spPr>
          <a:xfrm>
            <a:off x="5960836" y="609599"/>
            <a:ext cx="3594993" cy="955651"/>
          </a:xfrm>
          <a:prstGeom prst="rect">
            <a:avLst/>
          </a:prstGeom>
        </p:spPr>
        <p:txBody>
          <a:bodyPr lIns="0"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2000" b="1" spc="100" dirty="0">
                <a:solidFill>
                  <a:srgbClr val="484848"/>
                </a:solidFill>
                <a:latin typeface="Arial" panose="020B0604020202020204" pitchFamily="34" charset="0"/>
                <a:cs typeface="Arial" panose="020B0604020202020204" pitchFamily="34" charset="0"/>
              </a:rPr>
              <a:t>WHAT AD&amp;D COVERS</a:t>
            </a:r>
          </a:p>
        </p:txBody>
      </p:sp>
      <p:sp>
        <p:nvSpPr>
          <p:cNvPr id="9" name="Rectangle 8"/>
          <p:cNvSpPr/>
          <p:nvPr/>
        </p:nvSpPr>
        <p:spPr>
          <a:xfrm>
            <a:off x="735476" y="6199153"/>
            <a:ext cx="2988319" cy="215444"/>
          </a:xfrm>
          <a:prstGeom prst="rect">
            <a:avLst/>
          </a:prstGeom>
        </p:spPr>
        <p:txBody>
          <a:bodyPr wrap="none">
            <a:spAutoFit/>
          </a:bodyPr>
          <a:lstStyle/>
          <a:p>
            <a:r>
              <a:rPr lang="en-US" sz="800" dirty="0">
                <a:solidFill>
                  <a:schemeClr val="tx1">
                    <a:lumMod val="65000"/>
                    <a:lumOff val="35000"/>
                  </a:schemeClr>
                </a:solidFill>
                <a:latin typeface="Arial Narrow" panose="020B0606020202030204" pitchFamily="34" charset="0"/>
                <a:ea typeface="Calibri" panose="020F0502020204030204" pitchFamily="34" charset="0"/>
              </a:rPr>
              <a:t>The illustrative example is a fictitious example for illustrative purposes only.</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27102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1CD1CA-DB2C-C548-A434-F40B03DCC31B}"/>
              </a:ext>
            </a:extLst>
          </p:cNvPr>
          <p:cNvPicPr>
            <a:picLocks noChangeAspect="1"/>
          </p:cNvPicPr>
          <p:nvPr/>
        </p:nvPicPr>
        <p:blipFill rotWithShape="1">
          <a:blip r:embed="rId3">
            <a:extLst>
              <a:ext uri="{28A0092B-C50C-407E-A947-70E740481C1C}">
                <a14:useLocalDpi xmlns:a14="http://schemas.microsoft.com/office/drawing/2010/main" val="0"/>
              </a:ext>
            </a:extLst>
          </a:blip>
          <a:srcRect t="24638" r="1941" b="22472"/>
          <a:stretch/>
        </p:blipFill>
        <p:spPr>
          <a:xfrm>
            <a:off x="727779" y="756513"/>
            <a:ext cx="9934138" cy="3586885"/>
          </a:xfrm>
          <a:prstGeom prst="rect">
            <a:avLst/>
          </a:prstGeom>
        </p:spPr>
      </p:pic>
      <p:sp>
        <p:nvSpPr>
          <p:cNvPr id="40" name="Rectangle 39">
            <a:extLst>
              <a:ext uri="{FF2B5EF4-FFF2-40B4-BE49-F238E27FC236}">
                <a16:creationId xmlns:a16="http://schemas.microsoft.com/office/drawing/2014/main" id="{05C0B126-AF2D-8A4C-B063-CA848A0ADA0B}"/>
              </a:ext>
            </a:extLst>
          </p:cNvPr>
          <p:cNvSpPr/>
          <p:nvPr/>
        </p:nvSpPr>
        <p:spPr>
          <a:xfrm>
            <a:off x="735476" y="6368479"/>
            <a:ext cx="6092825" cy="215444"/>
          </a:xfrm>
          <a:prstGeom prst="rect">
            <a:avLst/>
          </a:prstGeom>
        </p:spPr>
        <p:txBody>
          <a:bodyPr>
            <a:spAutoFit/>
          </a:bodyPr>
          <a:lstStyle/>
          <a:p>
            <a:r>
              <a:rPr lang="en-US" sz="800" dirty="0">
                <a:solidFill>
                  <a:srgbClr val="484848"/>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11" name="TextBox 10">
            <a:extLst>
              <a:ext uri="{FF2B5EF4-FFF2-40B4-BE49-F238E27FC236}">
                <a16:creationId xmlns:a16="http://schemas.microsoft.com/office/drawing/2014/main" id="{436A8E90-2C49-C64B-8484-4F99297F33D9}"/>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sp>
        <p:nvSpPr>
          <p:cNvPr id="15" name="Rectangle 14">
            <a:extLst>
              <a:ext uri="{FF2B5EF4-FFF2-40B4-BE49-F238E27FC236}">
                <a16:creationId xmlns:a16="http://schemas.microsoft.com/office/drawing/2014/main" id="{1D31B596-E72E-3744-9520-3204A3F6A705}"/>
              </a:ext>
            </a:extLst>
          </p:cNvPr>
          <p:cNvSpPr/>
          <p:nvPr/>
        </p:nvSpPr>
        <p:spPr>
          <a:xfrm>
            <a:off x="727779" y="756516"/>
            <a:ext cx="1769993" cy="5344968"/>
          </a:xfrm>
          <a:prstGeom prst="rect">
            <a:avLst/>
          </a:prstGeom>
          <a:solidFill>
            <a:srgbClr val="B6D3E9">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itle 1">
            <a:extLst>
              <a:ext uri="{FF2B5EF4-FFF2-40B4-BE49-F238E27FC236}">
                <a16:creationId xmlns:a16="http://schemas.microsoft.com/office/drawing/2014/main" id="{26D7CE47-8AC5-494A-AE68-ED589008D5D5}"/>
              </a:ext>
            </a:extLst>
          </p:cNvPr>
          <p:cNvSpPr txBox="1">
            <a:spLocks/>
          </p:cNvSpPr>
          <p:nvPr/>
        </p:nvSpPr>
        <p:spPr>
          <a:xfrm>
            <a:off x="3199634" y="4886543"/>
            <a:ext cx="7462283" cy="593588"/>
          </a:xfrm>
          <a:prstGeom prst="rect">
            <a:avLst/>
          </a:prstGeom>
        </p:spPr>
        <p:txBody>
          <a:bodyPr l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300"/>
              </a:spcAft>
            </a:pPr>
            <a:r>
              <a:rPr lang="en-US" sz="2000" b="1" spc="100" dirty="0">
                <a:solidFill>
                  <a:srgbClr val="484848"/>
                </a:solidFill>
                <a:latin typeface="Arial" panose="020B0604020202020204" pitchFamily="34" charset="0"/>
                <a:cs typeface="Arial" panose="020B0604020202020204" pitchFamily="34" charset="0"/>
              </a:rPr>
              <a:t>FINANCIAL SUPPORT AND A FOCUS ON RECOVERY</a:t>
            </a:r>
          </a:p>
        </p:txBody>
      </p:sp>
      <p:sp>
        <p:nvSpPr>
          <p:cNvPr id="17" name="Rectangle 16">
            <a:extLst>
              <a:ext uri="{FF2B5EF4-FFF2-40B4-BE49-F238E27FC236}">
                <a16:creationId xmlns:a16="http://schemas.microsoft.com/office/drawing/2014/main" id="{3785403C-8F38-CB42-8858-49BBAAE0E60C}"/>
              </a:ext>
            </a:extLst>
          </p:cNvPr>
          <p:cNvSpPr/>
          <p:nvPr/>
        </p:nvSpPr>
        <p:spPr>
          <a:xfrm>
            <a:off x="2879749" y="4886543"/>
            <a:ext cx="91440" cy="604065"/>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735476" y="6199153"/>
            <a:ext cx="2988319" cy="215444"/>
          </a:xfrm>
          <a:prstGeom prst="rect">
            <a:avLst/>
          </a:prstGeom>
        </p:spPr>
        <p:txBody>
          <a:bodyPr wrap="none">
            <a:spAutoFit/>
          </a:bodyPr>
          <a:lstStyle/>
          <a:p>
            <a:r>
              <a:rPr lang="en-US" sz="800" dirty="0">
                <a:solidFill>
                  <a:schemeClr val="tx1">
                    <a:lumMod val="65000"/>
                    <a:lumOff val="35000"/>
                  </a:schemeClr>
                </a:solidFill>
                <a:latin typeface="Arial Narrow" panose="020B0606020202030204" pitchFamily="34" charset="0"/>
                <a:ea typeface="Calibri" panose="020F0502020204030204" pitchFamily="34" charset="0"/>
              </a:rPr>
              <a:t>The illustrative example is a fictitious example for illustrative purposes only.</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979615118"/>
      </p:ext>
    </p:extLst>
  </p:cSld>
  <p:clrMapOvr>
    <a:masterClrMapping/>
  </p:clrMapOvr>
</p:sld>
</file>

<file path=ppt/theme/theme1.xml><?xml version="1.0" encoding="utf-8"?>
<a:theme xmlns:a="http://schemas.openxmlformats.org/drawingml/2006/main" name="Finalist Pro 2018">
  <a:themeElements>
    <a:clrScheme name="Finalist Pro 2018">
      <a:dk1>
        <a:srgbClr val="484848"/>
      </a:dk1>
      <a:lt1>
        <a:srgbClr val="FFFFFF"/>
      </a:lt1>
      <a:dk2>
        <a:srgbClr val="822B2F"/>
      </a:dk2>
      <a:lt2>
        <a:srgbClr val="CFE3F2"/>
      </a:lt2>
      <a:accent1>
        <a:srgbClr val="3A5A78"/>
      </a:accent1>
      <a:accent2>
        <a:srgbClr val="EFC21B"/>
      </a:accent2>
      <a:accent3>
        <a:srgbClr val="018852"/>
      </a:accent3>
      <a:accent4>
        <a:srgbClr val="C0504D"/>
      </a:accent4>
      <a:accent5>
        <a:srgbClr val="847094"/>
      </a:accent5>
      <a:accent6>
        <a:srgbClr val="F7941F"/>
      </a:accent6>
      <a:hlink>
        <a:srgbClr val="058F96"/>
      </a:hlink>
      <a:folHlink>
        <a:srgbClr val="808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76200">
          <a:solidFill>
            <a:schemeClr val="bg1"/>
          </a:solidFill>
        </a:ln>
      </a:spPr>
      <a:bodyPr rtlCol="0" anchor="ctr" anchorCtr="1"/>
      <a:lstStyle>
        <a:defPPr algn="ctr">
          <a:defRPr sz="2400" b="1"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spcBef>
            <a:spcPts val="600"/>
          </a:spcBef>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Finalist Pro 2018">
  <a:themeElements>
    <a:clrScheme name="Finalist Pro 2018">
      <a:dk1>
        <a:srgbClr val="484848"/>
      </a:dk1>
      <a:lt1>
        <a:srgbClr val="FFFFFF"/>
      </a:lt1>
      <a:dk2>
        <a:srgbClr val="822B2F"/>
      </a:dk2>
      <a:lt2>
        <a:srgbClr val="CFE3F2"/>
      </a:lt2>
      <a:accent1>
        <a:srgbClr val="3A5A78"/>
      </a:accent1>
      <a:accent2>
        <a:srgbClr val="EFC21B"/>
      </a:accent2>
      <a:accent3>
        <a:srgbClr val="018852"/>
      </a:accent3>
      <a:accent4>
        <a:srgbClr val="C0504D"/>
      </a:accent4>
      <a:accent5>
        <a:srgbClr val="847094"/>
      </a:accent5>
      <a:accent6>
        <a:srgbClr val="F7941F"/>
      </a:accent6>
      <a:hlink>
        <a:srgbClr val="058F96"/>
      </a:hlink>
      <a:folHlink>
        <a:srgbClr val="808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76200">
          <a:solidFill>
            <a:schemeClr val="bg1"/>
          </a:solidFill>
        </a:ln>
      </a:spPr>
      <a:bodyPr rtlCol="0" anchor="ctr" anchorCtr="1"/>
      <a:lstStyle>
        <a:defPPr algn="ctr">
          <a:defRPr sz="2400" b="1"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spcBef>
            <a:spcPts val="600"/>
          </a:spcBef>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e Hartford Finalist Pro">
  <a:themeElements>
    <a:clrScheme name="The Hartford Presentation Builder">
      <a:dk1>
        <a:srgbClr val="484848"/>
      </a:dk1>
      <a:lt1>
        <a:sysClr val="window" lastClr="FFFFFF"/>
      </a:lt1>
      <a:dk2>
        <a:srgbClr val="3A5A78"/>
      </a:dk2>
      <a:lt2>
        <a:srgbClr val="FFFFFF"/>
      </a:lt2>
      <a:accent1>
        <a:srgbClr val="E46C0A"/>
      </a:accent1>
      <a:accent2>
        <a:srgbClr val="B6D3E9"/>
      </a:accent2>
      <a:accent3>
        <a:srgbClr val="77933C"/>
      </a:accent3>
      <a:accent4>
        <a:srgbClr val="C0504D"/>
      </a:accent4>
      <a:accent5>
        <a:srgbClr val="AEA06F"/>
      </a:accent5>
      <a:accent6>
        <a:srgbClr val="3A5A78"/>
      </a:accent6>
      <a:hlink>
        <a:srgbClr val="E46C0A"/>
      </a:hlink>
      <a:folHlink>
        <a:srgbClr val="AEA06F"/>
      </a:folHlink>
    </a:clrScheme>
    <a:fontScheme name="The Hartford 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CFE3F2"/>
        </a:solidFill>
        <a:ln>
          <a:noFill/>
        </a:ln>
        <a:effectLst/>
      </a:spPr>
      <a:bodyPr lIns="182880" tIns="137160" rIns="182880" bIns="137160" rtlCol="0" anchor="ctr"/>
      <a:lstStyle>
        <a:defPPr algn="ctr">
          <a:spcBef>
            <a:spcPts val="1200"/>
          </a:spcBef>
          <a:defRPr sz="1600" dirty="0"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tx1">
              <a:lumMod val="60000"/>
              <a:lumOff val="4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182880" indent="-182880">
          <a:spcBef>
            <a:spcPts val="1200"/>
          </a:spcBef>
          <a:buFont typeface="Arial"/>
          <a:buChar char="•"/>
          <a:defRPr sz="1600" dirty="0" err="1" smtClean="0"/>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ParentListItemID xmlns="e41776cb-f1e4-4db6-9f53-c61fb189f18a" xsi:nil="true"/>
    <PublishingExpirationDate xmlns="http://schemas.microsoft.com/sharepoint/v3" xsi:nil="true"/>
    <PublishingStartDate xmlns="http://schemas.microsoft.com/sharepoint/v3" xsi:nil="true"/>
    <_dlc_DocId xmlns="9bb93603-0383-4dc3-94c0-d838e010d382">D657ZVAK56N3-157-254</_dlc_DocId>
    <_dlc_DocIdUrl xmlns="9bb93603-0383-4dc3-94c0-d838e010d382">
      <Url>http://iconnect.thehartford.com/WorkTools/Organization/Brand/_layouts/15/DocIdRedir.aspx?ID=D657ZVAK56N3-157-254</Url>
      <Description>D657ZVAK56N3-157-254</Description>
    </_dlc_DocIdUrl>
  </documentManagement>
</p:properties>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jNiMjU3NTRkLTAyNGEtNDNjMi04YWM4LWRhYmYzZGUyMmU5NSIgdmFsdWU9IiIgeG1sbnM9Imh0dHA6Ly93d3cuYm9sZG9uamFtZXMuY29tLzIwMDgvMDEvc2llL2ludGVybmFsL2xhYmVsIiAvPjxlbGVtZW50IHVpZD0iaWRfY2xhc3NpZmljYXRpb25fZ2VuZXJhbGJ1c2luZXNzIiB2YWx1ZT0iIiB4bWxucz0iaHR0cDovL3d3dy5ib2xkb25qYW1lcy5jb20vMjAwOC8wMS9zaWUvaW50ZXJuYWwvbGFiZWwiIC8+PC9zaXNsPjxVc2VyTmFtZT5BRDFcZHYyNTQ0MDwvVXNlck5hbWU+PERhdGVUaW1lPjIvMjMvMjAxNyA1OjE1OjQ3IFBNPC9EYXRlVGltZT48TGFiZWxTdHJpbmc+SW50ZXJuYWxseSBDb250cm9sbGVkICYjeDIwMEY7JiN4MjAwMTsmI3gyMDAwOyYjeDIwMDI7JiN4MjAwQjsmI3gyMDAwOzwvTGFiZWxTdHJpbmc+PC9pdGVtPjxpdGVtPjxzaXNsIHNpc2xWZXJzaW9uPSIwIiBwb2xpY3k9IjI0NmRlOTRjLTg4NjctNDdiMC05MjZlLTMxMGMxMjBkNDllYSIgb3JpZ2luPSJ1c2VyU2VsZWN0ZWQiPjxlbGVtZW50IHVpZD0iaWRfY2xhc3NpZmljYXRpb25fZ2VuZXJhbGJ1c2luZXNzIiB2YWx1ZT0iIiB4bWxucz0iaHR0cDovL3d3dy5ib2xkb25qYW1lcy5jb20vMjAwOC8wMS9zaWUvaW50ZXJuYWwvbGFiZWwiIC8+PGVsZW1lbnQgdWlkPSI4ZGQyYTMxZC1hOWY1LTRjM2ItOWRmZS04OTY5NTYxODM0NmYiIHZhbHVlPSIiIHhtbG5zPSJodHRwOi8vd3d3LmJvbGRvbmphbWVzLmNvbS8yMDA4LzAxL3NpZS9pbnRlcm5hbC9sYWJlbCIgLz48L3Npc2w+PFVzZXJOYW1lPkFEMVxEVjI1NDQwPC9Vc2VyTmFtZT48RGF0ZVRpbWU+Mi85LzIwMTggMzozNToxMSBQTTwvRGF0ZVRpbWU+PExhYmVsU3RyaW5nPkludGVybmFsbHkgQ29udHJvbGxlZCAmI3gyMDBGOyYjeDIwMDE7JiN4MjAwMDsmI3gyMDAyOyYjeDIwMEI7JiN4MjAwMDsmI3gyMDAxOzwvTGFiZWxTdHJpbmc+PC9pdGVtPjwvbGFiZWxIaXN0b3J5Pg==</Value>
</WrappedLabelHistory>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7494878D4AC6B42AE961535AE294E1A" ma:contentTypeVersion="3" ma:contentTypeDescription="Create a new document." ma:contentTypeScope="" ma:versionID="3cf48adff6bf995d2412dc17eda949ff">
  <xsd:schema xmlns:xsd="http://www.w3.org/2001/XMLSchema" xmlns:xs="http://www.w3.org/2001/XMLSchema" xmlns:p="http://schemas.microsoft.com/office/2006/metadata/properties" xmlns:ns1="http://schemas.microsoft.com/sharepoint/v3" xmlns:ns2="9bb93603-0383-4dc3-94c0-d838e010d382" xmlns:ns3="e41776cb-f1e4-4db6-9f53-c61fb189f18a" targetNamespace="http://schemas.microsoft.com/office/2006/metadata/properties" ma:root="true" ma:fieldsID="8514c56c8a1f6390237e3354e4e76ccb" ns1:_="" ns2:_="" ns3:_="">
    <xsd:import namespace="http://schemas.microsoft.com/sharepoint/v3"/>
    <xsd:import namespace="9bb93603-0383-4dc3-94c0-d838e010d382"/>
    <xsd:import namespace="e41776cb-f1e4-4db6-9f53-c61fb189f18a"/>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ParentListIt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b93603-0383-4dc3-94c0-d838e010d38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41776cb-f1e4-4db6-9f53-c61fb189f18a" elementFormDefault="qualified">
    <xsd:import namespace="http://schemas.microsoft.com/office/2006/documentManagement/types"/>
    <xsd:import namespace="http://schemas.microsoft.com/office/infopath/2007/PartnerControls"/>
    <xsd:element name="ParentListItemID" ma:index="13" nillable="true" ma:displayName="ParentListItemID" ma:hidden="true" ma:internalName="ParentListItemID"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sisl xmlns:xsd="http://www.w3.org/2001/XMLSchema" xmlns:xsi="http://www.w3.org/2001/XMLSchema-instance" xmlns="http://www.boldonjames.com/2008/01/sie/internal/label" sislVersion="0" policy="246de94c-8867-47b0-926e-310c120d49ea" origin="userSelected">
  <element uid="id_classification_generalbusiness" value=""/>
  <element uid="8dd2a31d-a9f5-4c3b-9dfe-89695618346f" value=""/>
</sisl>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CAAC60-F163-4857-A62E-D8F1E485AC89}">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bb93603-0383-4dc3-94c0-d838e010d382"/>
    <ds:schemaRef ds:uri="e41776cb-f1e4-4db6-9f53-c61fb189f18a"/>
    <ds:schemaRef ds:uri="http://www.w3.org/XML/1998/namespace"/>
    <ds:schemaRef ds:uri="http://purl.org/dc/dcmitype/"/>
  </ds:schemaRefs>
</ds:datastoreItem>
</file>

<file path=customXml/itemProps2.xml><?xml version="1.0" encoding="utf-8"?>
<ds:datastoreItem xmlns:ds="http://schemas.openxmlformats.org/officeDocument/2006/customXml" ds:itemID="{2E5AF93B-965F-4A07-8432-18E24A6F91DF}">
  <ds:schemaRefs>
    <ds:schemaRef ds:uri="http://www.w3.org/2001/XMLSchema"/>
    <ds:schemaRef ds:uri="http://www.boldonjames.com/2016/02/Classifier/internal/wrappedLabelHistory"/>
  </ds:schemaRefs>
</ds:datastoreItem>
</file>

<file path=customXml/itemProps3.xml><?xml version="1.0" encoding="utf-8"?>
<ds:datastoreItem xmlns:ds="http://schemas.openxmlformats.org/officeDocument/2006/customXml" ds:itemID="{3CB8DA8A-1E5F-4939-B6BA-EA4AAE55C0CF}">
  <ds:schemaRefs>
    <ds:schemaRef ds:uri="http://schemas.microsoft.com/sharepoint/events"/>
  </ds:schemaRefs>
</ds:datastoreItem>
</file>

<file path=customXml/itemProps4.xml><?xml version="1.0" encoding="utf-8"?>
<ds:datastoreItem xmlns:ds="http://schemas.openxmlformats.org/officeDocument/2006/customXml" ds:itemID="{94A2F985-3AF9-4BA5-B9BB-A280C2BFF9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bb93603-0383-4dc3-94c0-d838e010d382"/>
    <ds:schemaRef ds:uri="e41776cb-f1e4-4db6-9f53-c61fb189f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C4FA892-D62D-43F2-9F76-02D57447434D}">
  <ds:schemaRefs>
    <ds:schemaRef ds:uri="http://www.w3.org/2001/XMLSchema"/>
    <ds:schemaRef ds:uri="http://www.boldonjames.com/2008/01/sie/internal/label"/>
  </ds:schemaRefs>
</ds:datastoreItem>
</file>

<file path=customXml/itemProps6.xml><?xml version="1.0" encoding="utf-8"?>
<ds:datastoreItem xmlns:ds="http://schemas.openxmlformats.org/officeDocument/2006/customXml" ds:itemID="{A5DAB40E-92AA-4F2E-B9DA-35FEBE368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23913</TotalTime>
  <Words>4547</Words>
  <Application>Microsoft Office PowerPoint</Application>
  <PresentationFormat>Custom</PresentationFormat>
  <Paragraphs>310</Paragraphs>
  <Slides>19</Slides>
  <Notes>19</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19</vt:i4>
      </vt:variant>
    </vt:vector>
  </HeadingPairs>
  <TitlesOfParts>
    <vt:vector size="39" baseType="lpstr">
      <vt:lpstr>Archer Book</vt:lpstr>
      <vt:lpstr>Arial</vt:lpstr>
      <vt:lpstr>Arial Narrow</vt:lpstr>
      <vt:lpstr>ArialMT</vt:lpstr>
      <vt:lpstr>Calibri</vt:lpstr>
      <vt:lpstr>Calibri Light</vt:lpstr>
      <vt:lpstr>Gotham Book</vt:lpstr>
      <vt:lpstr>Gotham Condensed Book</vt:lpstr>
      <vt:lpstr>Gotham Light</vt:lpstr>
      <vt:lpstr>Gotham Medium</vt:lpstr>
      <vt:lpstr>Lucida Grande</vt:lpstr>
      <vt:lpstr>Symbol</vt:lpstr>
      <vt:lpstr>Times New Roman</vt:lpstr>
      <vt:lpstr>Wingdings</vt:lpstr>
      <vt:lpstr>Finalist Pro 2018</vt:lpstr>
      <vt:lpstr>2_Finalist Pro 2018</vt:lpstr>
      <vt:lpstr>Custom Design</vt:lpstr>
      <vt:lpstr>1_Custom Design</vt:lpstr>
      <vt:lpstr>The Hartford Finalist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ABILITY ASSIST (EAP) COUNSELING SERVICES WITH HEALTHCHAMPION</vt:lpstr>
      <vt:lpstr>PowerPoint Presentation</vt:lpstr>
      <vt:lpstr>PowerPoint Presentation</vt:lpstr>
      <vt:lpstr>PowerPoint Presentation</vt:lpstr>
      <vt:lpstr>PowerPoint Presentation</vt:lpstr>
      <vt:lpstr>PowerPoint Presentation</vt:lpstr>
    </vt:vector>
  </TitlesOfParts>
  <Company>The Hartford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 – USE UPPERCASE</dc:title>
  <dc:creator>Dawson, Beth M (GB Marketing)</dc:creator>
  <cp:keywords>#1nt3rn@l# #H1d3-F00t3r#</cp:keywords>
  <cp:lastModifiedBy>Arce, Janet</cp:lastModifiedBy>
  <cp:revision>405</cp:revision>
  <cp:lastPrinted>2020-10-21T18:59:02Z</cp:lastPrinted>
  <dcterms:created xsi:type="dcterms:W3CDTF">2019-09-12T16:09:02Z</dcterms:created>
  <dcterms:modified xsi:type="dcterms:W3CDTF">2023-10-16T18:48:01Z</dcterms:modified>
  <cp:category>Non-Confidential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0x01010067494878D4AC6B42AE961535AE294E1A</vt:lpwstr>
  </property>
  <property fmtid="{D5CDD505-2E9C-101B-9397-08002B2CF9AE}" pid="3" name="PublishingExpirationDate">
    <vt:lpwstr/>
  </property>
  <property fmtid="{D5CDD505-2E9C-101B-9397-08002B2CF9AE}" pid="4" name="PublishingStartDate">
    <vt:lpwstr/>
  </property>
  <property fmtid="{D5CDD505-2E9C-101B-9397-08002B2CF9AE}" pid="5" name="_dlc_DocIdItemGuid">
    <vt:lpwstr>0019d13c-100a-4806-898e-dc76a444b912</vt:lpwstr>
  </property>
  <property fmtid="{D5CDD505-2E9C-101B-9397-08002B2CF9AE}" pid="6" name="docIndexRef">
    <vt:lpwstr>5b952979-9b76-4b66-9ee4-4fcb1e744d84</vt:lpwstr>
  </property>
  <property fmtid="{D5CDD505-2E9C-101B-9397-08002B2CF9AE}" pid="7" name="bjSaver">
    <vt:lpwstr>p2O7mE8/yFa/QxFyRlZ8mBCVuH/0nhf5</vt:lpwstr>
  </property>
  <property fmtid="{D5CDD505-2E9C-101B-9397-08002B2CF9AE}" pid="8" name="bjLabelHistoryID">
    <vt:lpwstr>{2E5AF93B-965F-4A07-8432-18E24A6F91DF}</vt:lpwstr>
  </property>
  <property fmtid="{D5CDD505-2E9C-101B-9397-08002B2CF9AE}" pid="9" name="bjDocumentSecurityLabel">
    <vt:lpwstr>Non-Confidential</vt:lpwstr>
  </property>
  <property fmtid="{D5CDD505-2E9C-101B-9397-08002B2CF9AE}" pid="10" name="bjClsUserRVM">
    <vt:lpwstr>[]</vt:lpwstr>
  </property>
  <property fmtid="{D5CDD505-2E9C-101B-9397-08002B2CF9AE}" pid="11" name="bjDocumentLabelXML">
    <vt:lpwstr>&lt;?xml version="1.0" encoding="us-ascii"?&gt;&lt;sisl xmlns:xsd="http://www.w3.org/2001/XMLSchema" xmlns:xsi="http://www.w3.org/2001/XMLSchema-instance" sislVersion="0" policy="246de94c-8867-47b0-926e-310c120d49ea" origin="userSelected" xmlns="http://www.boldonj</vt:lpwstr>
  </property>
  <property fmtid="{D5CDD505-2E9C-101B-9397-08002B2CF9AE}" pid="12" name="bjDocumentLabelXML-0">
    <vt:lpwstr>ames.com/2008/01/sie/internal/label"&gt;&lt;element uid="id_classification_generalbusiness" value="" /&gt;&lt;element uid="8dd2a31d-a9f5-4c3b-9dfe-89695618346f" value="" /&gt;&lt;/sisl&gt;</vt:lpwstr>
  </property>
  <property fmtid="{D5CDD505-2E9C-101B-9397-08002B2CF9AE}" pid="13" name="MSIP_Label_36b19c09-48dc-483e-8a5f-9e92f1cd9848_Enabled">
    <vt:lpwstr>true</vt:lpwstr>
  </property>
  <property fmtid="{D5CDD505-2E9C-101B-9397-08002B2CF9AE}" pid="14" name="MSIP_Label_36b19c09-48dc-483e-8a5f-9e92f1cd9848_SetDate">
    <vt:lpwstr>2023-10-11T04:32:42Z</vt:lpwstr>
  </property>
  <property fmtid="{D5CDD505-2E9C-101B-9397-08002B2CF9AE}" pid="15" name="MSIP_Label_36b19c09-48dc-483e-8a5f-9e92f1cd9848_Method">
    <vt:lpwstr>Privileged</vt:lpwstr>
  </property>
  <property fmtid="{D5CDD505-2E9C-101B-9397-08002B2CF9AE}" pid="16" name="MSIP_Label_36b19c09-48dc-483e-8a5f-9e92f1cd9848_Name">
    <vt:lpwstr>NC - Hide Footer</vt:lpwstr>
  </property>
  <property fmtid="{D5CDD505-2E9C-101B-9397-08002B2CF9AE}" pid="17" name="MSIP_Label_36b19c09-48dc-483e-8a5f-9e92f1cd9848_SiteId">
    <vt:lpwstr>a311fc62-83f4-45f0-9502-1bb2247d4c8d</vt:lpwstr>
  </property>
  <property fmtid="{D5CDD505-2E9C-101B-9397-08002B2CF9AE}" pid="18" name="MSIP_Label_36b19c09-48dc-483e-8a5f-9e92f1cd9848_ActionId">
    <vt:lpwstr>8bb70fc8-0c05-44ec-b218-68e662a921dd</vt:lpwstr>
  </property>
  <property fmtid="{D5CDD505-2E9C-101B-9397-08002B2CF9AE}" pid="19" name="MSIP_Label_36b19c09-48dc-483e-8a5f-9e92f1cd9848_ContentBits">
    <vt:lpwstr>0</vt:lpwstr>
  </property>
  <property fmtid="{D5CDD505-2E9C-101B-9397-08002B2CF9AE}" pid="20" name="Keywords">
    <vt:lpwstr>#1nt3rn@l# #H1d3-F00t3r#</vt:lpwstr>
  </property>
  <property fmtid="{D5CDD505-2E9C-101B-9397-08002B2CF9AE}" pid="21" name="x-dataclassification">
    <vt:lpwstr>#1nt3rn@l#</vt:lpwstr>
  </property>
</Properties>
</file>